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3" r:id="rId7"/>
    <p:sldId id="261" r:id="rId8"/>
    <p:sldId id="262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15B99F-9094-2000-CD01-84CE6A862955}" v="201" dt="2021-03-29T19:02:35.304"/>
    <p1510:client id="{4C1AFDE8-2360-D69B-33E8-376BE70665A8}" v="319" dt="2021-03-24T18:59:13.345"/>
    <p1510:client id="{61AF3B5D-F123-4284-851C-CD81EFC52BC5}" v="1213" dt="2021-03-29T19:02:11.204"/>
    <p1510:client id="{80DEB980-B4A0-3E17-B1A9-E17CF850179B}" v="1" dt="2021-03-29T11:35:20.579"/>
    <p1510:client id="{9D1F683A-FDF7-2109-D6BF-92E52E8AD25D}" v="60" dt="2021-03-28T16:24:05.220"/>
    <p1510:client id="{ADC57A10-2FE6-4185-8538-DAA820DB94B8}" v="411" dt="2021-03-24T09:50:49.650"/>
    <p1510:client id="{C40A1BFD-726E-4F70-A3B3-CA10DEB79723}" v="5" dt="2021-03-31T07:13:10.256"/>
    <p1510:client id="{E7080184-B6EF-4DB8-B78B-42EFFB9B8A10}" v="23" dt="2021-03-24T09:42:54.3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ine Maillard" userId="S::amma7609@co-glane.education::77c16d69-83f0-45c3-8b3f-39efe6618cfd" providerId="AD" clId="Web-{80DEB980-B4A0-3E17-B1A9-E17CF850179B}"/>
    <pc:docChg chg="addSld">
      <pc:chgData name="Amine Maillard" userId="S::amma7609@co-glane.education::77c16d69-83f0-45c3-8b3f-39efe6618cfd" providerId="AD" clId="Web-{80DEB980-B4A0-3E17-B1A9-E17CF850179B}" dt="2021-03-29T11:35:20.579" v="0"/>
      <pc:docMkLst>
        <pc:docMk/>
      </pc:docMkLst>
      <pc:sldChg chg="new">
        <pc:chgData name="Amine Maillard" userId="S::amma7609@co-glane.education::77c16d69-83f0-45c3-8b3f-39efe6618cfd" providerId="AD" clId="Web-{80DEB980-B4A0-3E17-B1A9-E17CF850179B}" dt="2021-03-29T11:35:20.579" v="0"/>
        <pc:sldMkLst>
          <pc:docMk/>
          <pc:sldMk cId="2450813562" sldId="261"/>
        </pc:sldMkLst>
      </pc:sldChg>
    </pc:docChg>
  </pc:docChgLst>
  <pc:docChgLst>
    <pc:chgData name="Loïc Crausaz" userId="S::locr7836@co-glane.education::aa20809a-4950-4482-8dbb-99167119da5f" providerId="AD" clId="Web-{E7080184-B6EF-4DB8-B78B-42EFFB9B8A10}"/>
    <pc:docChg chg="modSld">
      <pc:chgData name="Loïc Crausaz" userId="S::locr7836@co-glane.education::aa20809a-4950-4482-8dbb-99167119da5f" providerId="AD" clId="Web-{E7080184-B6EF-4DB8-B78B-42EFFB9B8A10}" dt="2021-03-24T09:42:47.203" v="10" actId="20577"/>
      <pc:docMkLst>
        <pc:docMk/>
      </pc:docMkLst>
      <pc:sldChg chg="addSp modSp">
        <pc:chgData name="Loïc Crausaz" userId="S::locr7836@co-glane.education::aa20809a-4950-4482-8dbb-99167119da5f" providerId="AD" clId="Web-{E7080184-B6EF-4DB8-B78B-42EFFB9B8A10}" dt="2021-03-24T09:38:29.938" v="2"/>
        <pc:sldMkLst>
          <pc:docMk/>
          <pc:sldMk cId="2526593619" sldId="256"/>
        </pc:sldMkLst>
        <pc:spChg chg="mod">
          <ac:chgData name="Loïc Crausaz" userId="S::locr7836@co-glane.education::aa20809a-4950-4482-8dbb-99167119da5f" providerId="AD" clId="Web-{E7080184-B6EF-4DB8-B78B-42EFFB9B8A10}" dt="2021-03-24T09:32:29.089" v="1" actId="20577"/>
          <ac:spMkLst>
            <pc:docMk/>
            <pc:sldMk cId="2526593619" sldId="256"/>
            <ac:spMk id="3" creationId="{00000000-0000-0000-0000-000000000000}"/>
          </ac:spMkLst>
        </pc:spChg>
        <pc:picChg chg="add mod">
          <ac:chgData name="Loïc Crausaz" userId="S::locr7836@co-glane.education::aa20809a-4950-4482-8dbb-99167119da5f" providerId="AD" clId="Web-{E7080184-B6EF-4DB8-B78B-42EFFB9B8A10}" dt="2021-03-24T09:38:29.938" v="2"/>
          <ac:picMkLst>
            <pc:docMk/>
            <pc:sldMk cId="2526593619" sldId="256"/>
            <ac:picMk id="4" creationId="{A3D75791-139D-4893-898B-9F314BF37BD2}"/>
          </ac:picMkLst>
        </pc:picChg>
      </pc:sldChg>
      <pc:sldChg chg="modSp">
        <pc:chgData name="Loïc Crausaz" userId="S::locr7836@co-glane.education::aa20809a-4950-4482-8dbb-99167119da5f" providerId="AD" clId="Web-{E7080184-B6EF-4DB8-B78B-42EFFB9B8A10}" dt="2021-03-24T09:42:47.203" v="10" actId="20577"/>
        <pc:sldMkLst>
          <pc:docMk/>
          <pc:sldMk cId="2916817578" sldId="257"/>
        </pc:sldMkLst>
        <pc:spChg chg="mod">
          <ac:chgData name="Loïc Crausaz" userId="S::locr7836@co-glane.education::aa20809a-4950-4482-8dbb-99167119da5f" providerId="AD" clId="Web-{E7080184-B6EF-4DB8-B78B-42EFFB9B8A10}" dt="2021-03-24T09:42:47.203" v="10" actId="20577"/>
          <ac:spMkLst>
            <pc:docMk/>
            <pc:sldMk cId="2916817578" sldId="257"/>
            <ac:spMk id="3" creationId="{8825B4D3-94C4-4FB2-AA44-A9B2A92A77EB}"/>
          </ac:spMkLst>
        </pc:spChg>
      </pc:sldChg>
    </pc:docChg>
  </pc:docChgLst>
  <pc:docChgLst>
    <pc:chgData name="Loïc Crausaz" userId="S::locr7836@co-glane.education::aa20809a-4950-4482-8dbb-99167119da5f" providerId="AD" clId="Web-{4C1AFDE8-2360-D69B-33E8-376BE70665A8}"/>
    <pc:docChg chg="addSld modSld">
      <pc:chgData name="Loïc Crausaz" userId="S::locr7836@co-glane.education::aa20809a-4950-4482-8dbb-99167119da5f" providerId="AD" clId="Web-{4C1AFDE8-2360-D69B-33E8-376BE70665A8}" dt="2021-03-24T18:57:43.343" v="175" actId="20577"/>
      <pc:docMkLst>
        <pc:docMk/>
      </pc:docMkLst>
      <pc:sldChg chg="addSp delSp modSp mod setBg">
        <pc:chgData name="Loïc Crausaz" userId="S::locr7836@co-glane.education::aa20809a-4950-4482-8dbb-99167119da5f" providerId="AD" clId="Web-{4C1AFDE8-2360-D69B-33E8-376BE70665A8}" dt="2021-03-24T18:39:23.989" v="79" actId="14100"/>
        <pc:sldMkLst>
          <pc:docMk/>
          <pc:sldMk cId="1704320050" sldId="258"/>
        </pc:sldMkLst>
        <pc:spChg chg="mod">
          <ac:chgData name="Loïc Crausaz" userId="S::locr7836@co-glane.education::aa20809a-4950-4482-8dbb-99167119da5f" providerId="AD" clId="Web-{4C1AFDE8-2360-D69B-33E8-376BE70665A8}" dt="2021-03-24T18:39:23.989" v="79" actId="14100"/>
          <ac:spMkLst>
            <pc:docMk/>
            <pc:sldMk cId="1704320050" sldId="258"/>
            <ac:spMk id="2" creationId="{BF2C37FC-7389-4D2A-9148-E2A951C20295}"/>
          </ac:spMkLst>
        </pc:spChg>
        <pc:spChg chg="del">
          <ac:chgData name="Loïc Crausaz" userId="S::locr7836@co-glane.education::aa20809a-4950-4482-8dbb-99167119da5f" providerId="AD" clId="Web-{4C1AFDE8-2360-D69B-33E8-376BE70665A8}" dt="2021-03-24T18:23:45.873" v="0"/>
          <ac:spMkLst>
            <pc:docMk/>
            <pc:sldMk cId="1704320050" sldId="258"/>
            <ac:spMk id="3" creationId="{F0122CE3-B555-4C31-B13E-64C35D35B90C}"/>
          </ac:spMkLst>
        </pc:spChg>
        <pc:spChg chg="add mod">
          <ac:chgData name="Loïc Crausaz" userId="S::locr7836@co-glane.education::aa20809a-4950-4482-8dbb-99167119da5f" providerId="AD" clId="Web-{4C1AFDE8-2360-D69B-33E8-376BE70665A8}" dt="2021-03-24T18:39:02.191" v="77" actId="1076"/>
          <ac:spMkLst>
            <pc:docMk/>
            <pc:sldMk cId="1704320050" sldId="258"/>
            <ac:spMk id="7" creationId="{AEA95926-BDDE-4D28-AB23-A914A3696F17}"/>
          </ac:spMkLst>
        </pc:spChg>
        <pc:spChg chg="add del">
          <ac:chgData name="Loïc Crausaz" userId="S::locr7836@co-glane.education::aa20809a-4950-4482-8dbb-99167119da5f" providerId="AD" clId="Web-{4C1AFDE8-2360-D69B-33E8-376BE70665A8}" dt="2021-03-24T18:29:03.693" v="28"/>
          <ac:spMkLst>
            <pc:docMk/>
            <pc:sldMk cId="1704320050" sldId="258"/>
            <ac:spMk id="8" creationId="{A9C76AFA-1D8E-40A5-BF5F-13EBF543123E}"/>
          </ac:spMkLst>
        </pc:spChg>
        <pc:spChg chg="add del">
          <ac:chgData name="Loïc Crausaz" userId="S::locr7836@co-glane.education::aa20809a-4950-4482-8dbb-99167119da5f" providerId="AD" clId="Web-{4C1AFDE8-2360-D69B-33E8-376BE70665A8}" dt="2021-03-24T18:29:14.006" v="30"/>
          <ac:spMkLst>
            <pc:docMk/>
            <pc:sldMk cId="1704320050" sldId="258"/>
            <ac:spMk id="9" creationId="{CE3AF2F1-B8F7-4F46-8A2B-AD35A614F255}"/>
          </ac:spMkLst>
        </pc:spChg>
        <pc:picChg chg="add del mod ord">
          <ac:chgData name="Loïc Crausaz" userId="S::locr7836@co-glane.education::aa20809a-4950-4482-8dbb-99167119da5f" providerId="AD" clId="Web-{4C1AFDE8-2360-D69B-33E8-376BE70665A8}" dt="2021-03-24T18:28:40.224" v="27"/>
          <ac:picMkLst>
            <pc:docMk/>
            <pc:sldMk cId="1704320050" sldId="258"/>
            <ac:picMk id="4" creationId="{65FFCFD6-E488-474F-850A-9017F5F1155A}"/>
          </ac:picMkLst>
        </pc:picChg>
        <pc:picChg chg="add mod ord">
          <ac:chgData name="Loïc Crausaz" userId="S::locr7836@co-glane.education::aa20809a-4950-4482-8dbb-99167119da5f" providerId="AD" clId="Web-{4C1AFDE8-2360-D69B-33E8-376BE70665A8}" dt="2021-03-24T18:29:37.772" v="37" actId="14100"/>
          <ac:picMkLst>
            <pc:docMk/>
            <pc:sldMk cId="1704320050" sldId="258"/>
            <ac:picMk id="5" creationId="{A1F525FB-F723-49C9-854E-FEA1EFA15CA3}"/>
          </ac:picMkLst>
        </pc:picChg>
      </pc:sldChg>
      <pc:sldChg chg="addSp delSp modSp new mod setBg">
        <pc:chgData name="Loïc Crausaz" userId="S::locr7836@co-glane.education::aa20809a-4950-4482-8dbb-99167119da5f" providerId="AD" clId="Web-{4C1AFDE8-2360-D69B-33E8-376BE70665A8}" dt="2021-03-24T18:57:43.343" v="175" actId="20577"/>
        <pc:sldMkLst>
          <pc:docMk/>
          <pc:sldMk cId="3309814877" sldId="259"/>
        </pc:sldMkLst>
        <pc:spChg chg="mod">
          <ac:chgData name="Loïc Crausaz" userId="S::locr7836@co-glane.education::aa20809a-4950-4482-8dbb-99167119da5f" providerId="AD" clId="Web-{4C1AFDE8-2360-D69B-33E8-376BE70665A8}" dt="2021-03-24T18:57:43.343" v="175" actId="20577"/>
          <ac:spMkLst>
            <pc:docMk/>
            <pc:sldMk cId="3309814877" sldId="259"/>
            <ac:spMk id="2" creationId="{CAC8F45B-CE97-4754-A5A9-F9119054C056}"/>
          </ac:spMkLst>
        </pc:spChg>
        <pc:spChg chg="del">
          <ac:chgData name="Loïc Crausaz" userId="S::locr7836@co-glane.education::aa20809a-4950-4482-8dbb-99167119da5f" providerId="AD" clId="Web-{4C1AFDE8-2360-D69B-33E8-376BE70665A8}" dt="2021-03-24T18:45:05.403" v="110"/>
          <ac:spMkLst>
            <pc:docMk/>
            <pc:sldMk cId="3309814877" sldId="259"/>
            <ac:spMk id="3" creationId="{21466075-E4A4-48CB-86F0-08014157011C}"/>
          </ac:spMkLst>
        </pc:spChg>
        <pc:spChg chg="add mod">
          <ac:chgData name="Loïc Crausaz" userId="S::locr7836@co-glane.education::aa20809a-4950-4482-8dbb-99167119da5f" providerId="AD" clId="Web-{4C1AFDE8-2360-D69B-33E8-376BE70665A8}" dt="2021-03-24T18:47:34.844" v="171" actId="20577"/>
          <ac:spMkLst>
            <pc:docMk/>
            <pc:sldMk cId="3309814877" sldId="259"/>
            <ac:spMk id="8" creationId="{22570BBC-2583-4454-981C-FD542916E741}"/>
          </ac:spMkLst>
        </pc:spChg>
        <pc:picChg chg="add mod ord">
          <ac:chgData name="Loïc Crausaz" userId="S::locr7836@co-glane.education::aa20809a-4950-4482-8dbb-99167119da5f" providerId="AD" clId="Web-{4C1AFDE8-2360-D69B-33E8-376BE70665A8}" dt="2021-03-24T18:47:52.626" v="174" actId="14100"/>
          <ac:picMkLst>
            <pc:docMk/>
            <pc:sldMk cId="3309814877" sldId="259"/>
            <ac:picMk id="4" creationId="{E23C5448-3274-4AF6-AE88-6D2D74ADCA61}"/>
          </ac:picMkLst>
        </pc:picChg>
      </pc:sldChg>
    </pc:docChg>
  </pc:docChgLst>
  <pc:docChgLst>
    <pc:chgData name="Loïc Crausaz" userId="S::locr7836@co-glane.education::aa20809a-4950-4482-8dbb-99167119da5f" providerId="AD" clId="Web-{9D1F683A-FDF7-2109-D6BF-92E52E8AD25D}"/>
    <pc:docChg chg="addSld modSld">
      <pc:chgData name="Loïc Crausaz" userId="S::locr7836@co-glane.education::aa20809a-4950-4482-8dbb-99167119da5f" providerId="AD" clId="Web-{9D1F683A-FDF7-2109-D6BF-92E52E8AD25D}" dt="2021-03-28T16:24:01.095" v="32" actId="20577"/>
      <pc:docMkLst>
        <pc:docMk/>
      </pc:docMkLst>
      <pc:sldChg chg="modSp">
        <pc:chgData name="Loïc Crausaz" userId="S::locr7836@co-glane.education::aa20809a-4950-4482-8dbb-99167119da5f" providerId="AD" clId="Web-{9D1F683A-FDF7-2109-D6BF-92E52E8AD25D}" dt="2021-03-28T16:24:01.095" v="32" actId="20577"/>
        <pc:sldMkLst>
          <pc:docMk/>
          <pc:sldMk cId="2916817578" sldId="257"/>
        </pc:sldMkLst>
        <pc:spChg chg="mod">
          <ac:chgData name="Loïc Crausaz" userId="S::locr7836@co-glane.education::aa20809a-4950-4482-8dbb-99167119da5f" providerId="AD" clId="Web-{9D1F683A-FDF7-2109-D6BF-92E52E8AD25D}" dt="2021-03-28T16:24:01.095" v="32" actId="20577"/>
          <ac:spMkLst>
            <pc:docMk/>
            <pc:sldMk cId="2916817578" sldId="257"/>
            <ac:spMk id="3" creationId="{8825B4D3-94C4-4FB2-AA44-A9B2A92A77EB}"/>
          </ac:spMkLst>
        </pc:spChg>
      </pc:sldChg>
      <pc:sldChg chg="addSp delSp modSp new mod setBg addAnim setClrOvrMap">
        <pc:chgData name="Loïc Crausaz" userId="S::locr7836@co-glane.education::aa20809a-4950-4482-8dbb-99167119da5f" providerId="AD" clId="Web-{9D1F683A-FDF7-2109-D6BF-92E52E8AD25D}" dt="2021-03-28T16:16:32.509" v="27"/>
        <pc:sldMkLst>
          <pc:docMk/>
          <pc:sldMk cId="3652084661" sldId="260"/>
        </pc:sldMkLst>
        <pc:spChg chg="mod">
          <ac:chgData name="Loïc Crausaz" userId="S::locr7836@co-glane.education::aa20809a-4950-4482-8dbb-99167119da5f" providerId="AD" clId="Web-{9D1F683A-FDF7-2109-D6BF-92E52E8AD25D}" dt="2021-03-28T16:16:32.509" v="26"/>
          <ac:spMkLst>
            <pc:docMk/>
            <pc:sldMk cId="3652084661" sldId="260"/>
            <ac:spMk id="2" creationId="{8527DD16-6B0D-457E-9E5F-58E0B183C1C7}"/>
          </ac:spMkLst>
        </pc:spChg>
        <pc:spChg chg="mod">
          <ac:chgData name="Loïc Crausaz" userId="S::locr7836@co-glane.education::aa20809a-4950-4482-8dbb-99167119da5f" providerId="AD" clId="Web-{9D1F683A-FDF7-2109-D6BF-92E52E8AD25D}" dt="2021-03-28T16:16:32.509" v="26"/>
          <ac:spMkLst>
            <pc:docMk/>
            <pc:sldMk cId="3652084661" sldId="260"/>
            <ac:spMk id="3" creationId="{5F4947E4-7D81-4ED2-A6E7-2C6A2864B5E8}"/>
          </ac:spMkLst>
        </pc:spChg>
        <pc:spChg chg="add del">
          <ac:chgData name="Loïc Crausaz" userId="S::locr7836@co-glane.education::aa20809a-4950-4482-8dbb-99167119da5f" providerId="AD" clId="Web-{9D1F683A-FDF7-2109-D6BF-92E52E8AD25D}" dt="2021-03-28T16:16:32.509" v="26"/>
          <ac:spMkLst>
            <pc:docMk/>
            <pc:sldMk cId="3652084661" sldId="260"/>
            <ac:spMk id="9" creationId="{1F94DC1C-47D1-41D7-8B1B-9A036D614027}"/>
          </ac:spMkLst>
        </pc:spChg>
        <pc:spChg chg="add del">
          <ac:chgData name="Loïc Crausaz" userId="S::locr7836@co-glane.education::aa20809a-4950-4482-8dbb-99167119da5f" providerId="AD" clId="Web-{9D1F683A-FDF7-2109-D6BF-92E52E8AD25D}" dt="2021-03-28T16:16:32.509" v="26"/>
          <ac:spMkLst>
            <pc:docMk/>
            <pc:sldMk cId="3652084661" sldId="260"/>
            <ac:spMk id="13" creationId="{AC12A592-C02D-46EF-8E1F-9335DB8D71DF}"/>
          </ac:spMkLst>
        </pc:spChg>
        <pc:spChg chg="add del">
          <ac:chgData name="Loïc Crausaz" userId="S::locr7836@co-glane.education::aa20809a-4950-4482-8dbb-99167119da5f" providerId="AD" clId="Web-{9D1F683A-FDF7-2109-D6BF-92E52E8AD25D}" dt="2021-03-28T16:16:32.509" v="26"/>
          <ac:spMkLst>
            <pc:docMk/>
            <pc:sldMk cId="3652084661" sldId="260"/>
            <ac:spMk id="15" creationId="{24005816-5BCA-4665-8A58-5580F8E9C84A}"/>
          </ac:spMkLst>
        </pc:spChg>
        <pc:grpChg chg="add del">
          <ac:chgData name="Loïc Crausaz" userId="S::locr7836@co-glane.education::aa20809a-4950-4482-8dbb-99167119da5f" providerId="AD" clId="Web-{9D1F683A-FDF7-2109-D6BF-92E52E8AD25D}" dt="2021-03-28T16:16:32.509" v="26"/>
          <ac:grpSpMkLst>
            <pc:docMk/>
            <pc:sldMk cId="3652084661" sldId="260"/>
            <ac:grpSpMk id="17" creationId="{BF07F359-8CA3-4854-91E7-EE6004020511}"/>
          </ac:grpSpMkLst>
        </pc:grpChg>
        <pc:picChg chg="add mod ord">
          <ac:chgData name="Loïc Crausaz" userId="S::locr7836@co-glane.education::aa20809a-4950-4482-8dbb-99167119da5f" providerId="AD" clId="Web-{9D1F683A-FDF7-2109-D6BF-92E52E8AD25D}" dt="2021-03-28T16:16:32.509" v="26"/>
          <ac:picMkLst>
            <pc:docMk/>
            <pc:sldMk cId="3652084661" sldId="260"/>
            <ac:picMk id="4" creationId="{679D1DFB-F757-42EF-A357-66F1956CABF3}"/>
          </ac:picMkLst>
        </pc:picChg>
        <pc:picChg chg="add del">
          <ac:chgData name="Loïc Crausaz" userId="S::locr7836@co-glane.education::aa20809a-4950-4482-8dbb-99167119da5f" providerId="AD" clId="Web-{9D1F683A-FDF7-2109-D6BF-92E52E8AD25D}" dt="2021-03-28T16:16:32.509" v="26"/>
          <ac:picMkLst>
            <pc:docMk/>
            <pc:sldMk cId="3652084661" sldId="260"/>
            <ac:picMk id="11" creationId="{811383CE-CE86-4E1C-B289-798EB9E6E0E5}"/>
          </ac:picMkLst>
        </pc:picChg>
        <pc:picChg chg="add">
          <ac:chgData name="Loïc Crausaz" userId="S::locr7836@co-glane.education::aa20809a-4950-4482-8dbb-99167119da5f" providerId="AD" clId="Web-{9D1F683A-FDF7-2109-D6BF-92E52E8AD25D}" dt="2021-03-28T16:16:32.509" v="26"/>
          <ac:picMkLst>
            <pc:docMk/>
            <pc:sldMk cId="3652084661" sldId="260"/>
            <ac:picMk id="100" creationId="{98BF0107-3463-486E-B9EE-5A5727B4F7FB}"/>
          </ac:picMkLst>
        </pc:picChg>
      </pc:sldChg>
    </pc:docChg>
  </pc:docChgLst>
  <pc:docChgLst>
    <pc:chgData name="Amine Maillard" userId="S::amma7609@co-glane.education::77c16d69-83f0-45c3-8b3f-39efe6618cfd" providerId="AD" clId="Web-{C40A1BFD-726E-4F70-A3B3-CA10DEB79723}"/>
    <pc:docChg chg="modSld">
      <pc:chgData name="Amine Maillard" userId="S::amma7609@co-glane.education::77c16d69-83f0-45c3-8b3f-39efe6618cfd" providerId="AD" clId="Web-{C40A1BFD-726E-4F70-A3B3-CA10DEB79723}" dt="2021-03-31T07:13:09.850" v="3" actId="20577"/>
      <pc:docMkLst>
        <pc:docMk/>
      </pc:docMkLst>
      <pc:sldChg chg="modSp">
        <pc:chgData name="Amine Maillard" userId="S::amma7609@co-glane.education::77c16d69-83f0-45c3-8b3f-39efe6618cfd" providerId="AD" clId="Web-{C40A1BFD-726E-4F70-A3B3-CA10DEB79723}" dt="2021-03-31T07:13:09.850" v="3" actId="20577"/>
        <pc:sldMkLst>
          <pc:docMk/>
          <pc:sldMk cId="2282215393" sldId="265"/>
        </pc:sldMkLst>
        <pc:graphicFrameChg chg="modGraphic">
          <ac:chgData name="Amine Maillard" userId="S::amma7609@co-glane.education::77c16d69-83f0-45c3-8b3f-39efe6618cfd" providerId="AD" clId="Web-{C40A1BFD-726E-4F70-A3B3-CA10DEB79723}" dt="2021-03-31T07:13:09.850" v="3" actId="20577"/>
          <ac:graphicFrameMkLst>
            <pc:docMk/>
            <pc:sldMk cId="2282215393" sldId="265"/>
            <ac:graphicFrameMk id="5" creationId="{BA27E5EA-144A-45C8-B66A-31D5BAF9C168}"/>
          </ac:graphicFrameMkLst>
        </pc:graphicFrameChg>
      </pc:sldChg>
    </pc:docChg>
  </pc:docChgLst>
  <pc:docChgLst>
    <pc:chgData name="Loïc Crausaz" userId="S::locr7836@co-glane.education::aa20809a-4950-4482-8dbb-99167119da5f" providerId="AD" clId="Web-{3D15B99F-9094-2000-CD01-84CE6A862955}"/>
    <pc:docChg chg="addSld modSld sldOrd">
      <pc:chgData name="Loïc Crausaz" userId="S::locr7836@co-glane.education::aa20809a-4950-4482-8dbb-99167119da5f" providerId="AD" clId="Web-{3D15B99F-9094-2000-CD01-84CE6A862955}" dt="2021-03-29T19:02:35.304" v="108" actId="14100"/>
      <pc:docMkLst>
        <pc:docMk/>
      </pc:docMkLst>
      <pc:sldChg chg="ord">
        <pc:chgData name="Loïc Crausaz" userId="S::locr7836@co-glane.education::aa20809a-4950-4482-8dbb-99167119da5f" providerId="AD" clId="Web-{3D15B99F-9094-2000-CD01-84CE6A862955}" dt="2021-03-29T18:15:00.114" v="48"/>
        <pc:sldMkLst>
          <pc:docMk/>
          <pc:sldMk cId="3309814877" sldId="259"/>
        </pc:sldMkLst>
      </pc:sldChg>
      <pc:sldChg chg="modSp">
        <pc:chgData name="Loïc Crausaz" userId="S::locr7836@co-glane.education::aa20809a-4950-4482-8dbb-99167119da5f" providerId="AD" clId="Web-{3D15B99F-9094-2000-CD01-84CE6A862955}" dt="2021-03-29T18:22:39.937" v="53" actId="20577"/>
        <pc:sldMkLst>
          <pc:docMk/>
          <pc:sldMk cId="4224003640" sldId="262"/>
        </pc:sldMkLst>
        <pc:spChg chg="mod">
          <ac:chgData name="Loïc Crausaz" userId="S::locr7836@co-glane.education::aa20809a-4950-4482-8dbb-99167119da5f" providerId="AD" clId="Web-{3D15B99F-9094-2000-CD01-84CE6A862955}" dt="2021-03-29T18:22:39.937" v="53" actId="20577"/>
          <ac:spMkLst>
            <pc:docMk/>
            <pc:sldMk cId="4224003640" sldId="262"/>
            <ac:spMk id="3" creationId="{9C025D59-3BBC-44F1-AEEA-E28AC7E0CA53}"/>
          </ac:spMkLst>
        </pc:spChg>
      </pc:sldChg>
      <pc:sldChg chg="addSp delSp modSp mod setBg">
        <pc:chgData name="Loïc Crausaz" userId="S::locr7836@co-glane.education::aa20809a-4950-4482-8dbb-99167119da5f" providerId="AD" clId="Web-{3D15B99F-9094-2000-CD01-84CE6A862955}" dt="2021-03-29T18:10:02.248" v="47" actId="20577"/>
        <pc:sldMkLst>
          <pc:docMk/>
          <pc:sldMk cId="657851517" sldId="263"/>
        </pc:sldMkLst>
        <pc:spChg chg="mod ord">
          <ac:chgData name="Loïc Crausaz" userId="S::locr7836@co-glane.education::aa20809a-4950-4482-8dbb-99167119da5f" providerId="AD" clId="Web-{3D15B99F-9094-2000-CD01-84CE6A862955}" dt="2021-03-29T18:10:02.248" v="47" actId="20577"/>
          <ac:spMkLst>
            <pc:docMk/>
            <pc:sldMk cId="657851517" sldId="263"/>
            <ac:spMk id="2" creationId="{231C41C7-1C89-4969-9775-BBD75F527471}"/>
          </ac:spMkLst>
        </pc:spChg>
        <pc:spChg chg="del">
          <ac:chgData name="Loïc Crausaz" userId="S::locr7836@co-glane.education::aa20809a-4950-4482-8dbb-99167119da5f" providerId="AD" clId="Web-{3D15B99F-9094-2000-CD01-84CE6A862955}" dt="2021-03-29T18:07:30.354" v="0"/>
          <ac:spMkLst>
            <pc:docMk/>
            <pc:sldMk cId="657851517" sldId="263"/>
            <ac:spMk id="3" creationId="{CD5E450E-6105-48AD-AD33-1A615B05C72D}"/>
          </ac:spMkLst>
        </pc:spChg>
        <pc:spChg chg="add">
          <ac:chgData name="Loïc Crausaz" userId="S::locr7836@co-glane.education::aa20809a-4950-4482-8dbb-99167119da5f" providerId="AD" clId="Web-{3D15B99F-9094-2000-CD01-84CE6A862955}" dt="2021-03-29T18:08:10.683" v="3"/>
          <ac:spMkLst>
            <pc:docMk/>
            <pc:sldMk cId="657851517" sldId="263"/>
            <ac:spMk id="6" creationId="{079B18FF-9E6B-4FEE-AA83-091D8E1FD0F1}"/>
          </ac:spMkLst>
        </pc:spChg>
        <pc:spChg chg="add del">
          <ac:chgData name="Loïc Crausaz" userId="S::locr7836@co-glane.education::aa20809a-4950-4482-8dbb-99167119da5f" providerId="AD" clId="Web-{3D15B99F-9094-2000-CD01-84CE6A862955}" dt="2021-03-29T18:08:10.668" v="2"/>
          <ac:spMkLst>
            <pc:docMk/>
            <pc:sldMk cId="657851517" sldId="263"/>
            <ac:spMk id="8" creationId="{D5D1DAF2-8CA3-4094-89C6-1280183ED685}"/>
          </ac:spMkLst>
        </pc:spChg>
        <pc:spChg chg="add">
          <ac:chgData name="Loïc Crausaz" userId="S::locr7836@co-glane.education::aa20809a-4950-4482-8dbb-99167119da5f" providerId="AD" clId="Web-{3D15B99F-9094-2000-CD01-84CE6A862955}" dt="2021-03-29T18:08:10.683" v="3"/>
          <ac:spMkLst>
            <pc:docMk/>
            <pc:sldMk cId="657851517" sldId="263"/>
            <ac:spMk id="11" creationId="{CBD94887-6A10-4F62-8EE1-B2BCFA1F380F}"/>
          </ac:spMkLst>
        </pc:spChg>
        <pc:picChg chg="add mod ord">
          <ac:chgData name="Loïc Crausaz" userId="S::locr7836@co-glane.education::aa20809a-4950-4482-8dbb-99167119da5f" providerId="AD" clId="Web-{3D15B99F-9094-2000-CD01-84CE6A862955}" dt="2021-03-29T18:08:10.683" v="3"/>
          <ac:picMkLst>
            <pc:docMk/>
            <pc:sldMk cId="657851517" sldId="263"/>
            <ac:picMk id="4" creationId="{33E13DDB-26AE-402F-BF20-620314F5DAF1}"/>
          </ac:picMkLst>
        </pc:picChg>
        <pc:picChg chg="add">
          <ac:chgData name="Loïc Crausaz" userId="S::locr7836@co-glane.education::aa20809a-4950-4482-8dbb-99167119da5f" providerId="AD" clId="Web-{3D15B99F-9094-2000-CD01-84CE6A862955}" dt="2021-03-29T18:08:10.683" v="3"/>
          <ac:picMkLst>
            <pc:docMk/>
            <pc:sldMk cId="657851517" sldId="263"/>
            <ac:picMk id="13" creationId="{A3D512BA-228A-4979-9312-ACD246E1099D}"/>
          </ac:picMkLst>
        </pc:picChg>
      </pc:sldChg>
      <pc:sldChg chg="addSp modSp">
        <pc:chgData name="Loïc Crausaz" userId="S::locr7836@co-glane.education::aa20809a-4950-4482-8dbb-99167119da5f" providerId="AD" clId="Web-{3D15B99F-9094-2000-CD01-84CE6A862955}" dt="2021-03-29T18:56:39.624" v="79" actId="1076"/>
        <pc:sldMkLst>
          <pc:docMk/>
          <pc:sldMk cId="361008269" sldId="266"/>
        </pc:sldMkLst>
        <pc:spChg chg="mod">
          <ac:chgData name="Loïc Crausaz" userId="S::locr7836@co-glane.education::aa20809a-4950-4482-8dbb-99167119da5f" providerId="AD" clId="Web-{3D15B99F-9094-2000-CD01-84CE6A862955}" dt="2021-03-29T18:52:12.837" v="60" actId="20577"/>
          <ac:spMkLst>
            <pc:docMk/>
            <pc:sldMk cId="361008269" sldId="266"/>
            <ac:spMk id="2" creationId="{C1E68436-AD1D-463B-A4F2-DFA6AE633FB3}"/>
          </ac:spMkLst>
        </pc:spChg>
        <pc:spChg chg="add mod">
          <ac:chgData name="Loïc Crausaz" userId="S::locr7836@co-glane.education::aa20809a-4950-4482-8dbb-99167119da5f" providerId="AD" clId="Web-{3D15B99F-9094-2000-CD01-84CE6A862955}" dt="2021-03-29T18:55:31.685" v="73" actId="20577"/>
          <ac:spMkLst>
            <pc:docMk/>
            <pc:sldMk cId="361008269" sldId="266"/>
            <ac:spMk id="4" creationId="{57B8AA2E-14A8-4288-8AEB-396CA44C8E94}"/>
          </ac:spMkLst>
        </pc:spChg>
        <pc:spChg chg="add mod">
          <ac:chgData name="Loïc Crausaz" userId="S::locr7836@co-glane.education::aa20809a-4950-4482-8dbb-99167119da5f" providerId="AD" clId="Web-{3D15B99F-9094-2000-CD01-84CE6A862955}" dt="2021-03-29T18:54:18.918" v="67" actId="14100"/>
          <ac:spMkLst>
            <pc:docMk/>
            <pc:sldMk cId="361008269" sldId="266"/>
            <ac:spMk id="5" creationId="{04C3A99B-5FDA-4C5E-B994-A9AFCF670BCC}"/>
          </ac:spMkLst>
        </pc:spChg>
        <pc:spChg chg="add mod">
          <ac:chgData name="Loïc Crausaz" userId="S::locr7836@co-glane.education::aa20809a-4950-4482-8dbb-99167119da5f" providerId="AD" clId="Web-{3D15B99F-9094-2000-CD01-84CE6A862955}" dt="2021-03-29T18:55:08.653" v="70" actId="1076"/>
          <ac:spMkLst>
            <pc:docMk/>
            <pc:sldMk cId="361008269" sldId="266"/>
            <ac:spMk id="6" creationId="{D5F3E19E-FC76-492F-8DDB-5EF2700E2E61}"/>
          </ac:spMkLst>
        </pc:spChg>
        <pc:spChg chg="add mod">
          <ac:chgData name="Loïc Crausaz" userId="S::locr7836@co-glane.education::aa20809a-4950-4482-8dbb-99167119da5f" providerId="AD" clId="Web-{3D15B99F-9094-2000-CD01-84CE6A862955}" dt="2021-03-29T18:55:59.842" v="75"/>
          <ac:spMkLst>
            <pc:docMk/>
            <pc:sldMk cId="361008269" sldId="266"/>
            <ac:spMk id="7" creationId="{AAF0CA82-898E-467E-A1DA-56A1622A3C48}"/>
          </ac:spMkLst>
        </pc:spChg>
        <pc:spChg chg="add mod">
          <ac:chgData name="Loïc Crausaz" userId="S::locr7836@co-glane.education::aa20809a-4950-4482-8dbb-99167119da5f" providerId="AD" clId="Web-{3D15B99F-9094-2000-CD01-84CE6A862955}" dt="2021-03-29T18:56:39.624" v="79" actId="1076"/>
          <ac:spMkLst>
            <pc:docMk/>
            <pc:sldMk cId="361008269" sldId="266"/>
            <ac:spMk id="8" creationId="{12A2EAF2-86A7-42CB-B641-D9D887B8D708}"/>
          </ac:spMkLst>
        </pc:spChg>
      </pc:sldChg>
      <pc:sldChg chg="modSp new">
        <pc:chgData name="Loïc Crausaz" userId="S::locr7836@co-glane.education::aa20809a-4950-4482-8dbb-99167119da5f" providerId="AD" clId="Web-{3D15B99F-9094-2000-CD01-84CE6A862955}" dt="2021-03-29T19:02:35.304" v="108" actId="14100"/>
        <pc:sldMkLst>
          <pc:docMk/>
          <pc:sldMk cId="4031111357" sldId="267"/>
        </pc:sldMkLst>
        <pc:spChg chg="mod">
          <ac:chgData name="Loïc Crausaz" userId="S::locr7836@co-glane.education::aa20809a-4950-4482-8dbb-99167119da5f" providerId="AD" clId="Web-{3D15B99F-9094-2000-CD01-84CE6A862955}" dt="2021-03-29T19:02:35.304" v="108" actId="14100"/>
          <ac:spMkLst>
            <pc:docMk/>
            <pc:sldMk cId="4031111357" sldId="267"/>
            <ac:spMk id="2" creationId="{A3180F84-9CC0-4A13-ACE8-4D2DEBB37674}"/>
          </ac:spMkLst>
        </pc:spChg>
        <pc:spChg chg="mod">
          <ac:chgData name="Loïc Crausaz" userId="S::locr7836@co-glane.education::aa20809a-4950-4482-8dbb-99167119da5f" providerId="AD" clId="Web-{3D15B99F-9094-2000-CD01-84CE6A862955}" dt="2021-03-29T19:00:59.708" v="104" actId="20577"/>
          <ac:spMkLst>
            <pc:docMk/>
            <pc:sldMk cId="4031111357" sldId="267"/>
            <ac:spMk id="3" creationId="{E6456721-D61E-4554-BE54-281B58F3C87B}"/>
          </ac:spMkLst>
        </pc:spChg>
      </pc:sldChg>
    </pc:docChg>
  </pc:docChgLst>
  <pc:docChgLst>
    <pc:chgData name="Amine Maillard" userId="S::amma7609@co-glane.education::77c16d69-83f0-45c3-8b3f-39efe6618cfd" providerId="AD" clId="Web-{61AF3B5D-F123-4284-851C-CD81EFC52BC5}"/>
    <pc:docChg chg="addSld modSld sldOrd">
      <pc:chgData name="Amine Maillard" userId="S::amma7609@co-glane.education::77c16d69-83f0-45c3-8b3f-39efe6618cfd" providerId="AD" clId="Web-{61AF3B5D-F123-4284-851C-CD81EFC52BC5}" dt="2021-03-29T19:02:09.079" v="629" actId="20577"/>
      <pc:docMkLst>
        <pc:docMk/>
      </pc:docMkLst>
      <pc:sldChg chg="addSp delSp modSp mod setBg addAnim setClrOvrMap">
        <pc:chgData name="Amine Maillard" userId="S::amma7609@co-glane.education::77c16d69-83f0-45c3-8b3f-39efe6618cfd" providerId="AD" clId="Web-{61AF3B5D-F123-4284-851C-CD81EFC52BC5}" dt="2021-03-29T18:02:08.539" v="82"/>
        <pc:sldMkLst>
          <pc:docMk/>
          <pc:sldMk cId="2450813562" sldId="261"/>
        </pc:sldMkLst>
        <pc:spChg chg="mod">
          <ac:chgData name="Amine Maillard" userId="S::amma7609@co-glane.education::77c16d69-83f0-45c3-8b3f-39efe6618cfd" providerId="AD" clId="Web-{61AF3B5D-F123-4284-851C-CD81EFC52BC5}" dt="2021-03-29T18:02:08.539" v="81"/>
          <ac:spMkLst>
            <pc:docMk/>
            <pc:sldMk cId="2450813562" sldId="261"/>
            <ac:spMk id="2" creationId="{40A9ED87-EA7D-4E19-9185-AB88FE81613A}"/>
          </ac:spMkLst>
        </pc:spChg>
        <pc:spChg chg="mod">
          <ac:chgData name="Amine Maillard" userId="S::amma7609@co-glane.education::77c16d69-83f0-45c3-8b3f-39efe6618cfd" providerId="AD" clId="Web-{61AF3B5D-F123-4284-851C-CD81EFC52BC5}" dt="2021-03-29T18:02:08.539" v="81"/>
          <ac:spMkLst>
            <pc:docMk/>
            <pc:sldMk cId="2450813562" sldId="261"/>
            <ac:spMk id="3" creationId="{1983C7C5-E730-4B0C-951F-D264BA163A56}"/>
          </ac:spMkLst>
        </pc:spChg>
        <pc:spChg chg="add del">
          <ac:chgData name="Amine Maillard" userId="S::amma7609@co-glane.education::77c16d69-83f0-45c3-8b3f-39efe6618cfd" providerId="AD" clId="Web-{61AF3B5D-F123-4284-851C-CD81EFC52BC5}" dt="2021-03-29T18:02:08.539" v="81"/>
          <ac:spMkLst>
            <pc:docMk/>
            <pc:sldMk cId="2450813562" sldId="261"/>
            <ac:spMk id="11" creationId="{1F94DC1C-47D1-41D7-8B1B-9A036D614027}"/>
          </ac:spMkLst>
        </pc:spChg>
        <pc:spChg chg="add del">
          <ac:chgData name="Amine Maillard" userId="S::amma7609@co-glane.education::77c16d69-83f0-45c3-8b3f-39efe6618cfd" providerId="AD" clId="Web-{61AF3B5D-F123-4284-851C-CD81EFC52BC5}" dt="2021-03-29T18:02:08.539" v="81"/>
          <ac:spMkLst>
            <pc:docMk/>
            <pc:sldMk cId="2450813562" sldId="261"/>
            <ac:spMk id="15" creationId="{AC12A592-C02D-46EF-8E1F-9335DB8D71DF}"/>
          </ac:spMkLst>
        </pc:spChg>
        <pc:spChg chg="add del">
          <ac:chgData name="Amine Maillard" userId="S::amma7609@co-glane.education::77c16d69-83f0-45c3-8b3f-39efe6618cfd" providerId="AD" clId="Web-{61AF3B5D-F123-4284-851C-CD81EFC52BC5}" dt="2021-03-29T18:02:08.539" v="81"/>
          <ac:spMkLst>
            <pc:docMk/>
            <pc:sldMk cId="2450813562" sldId="261"/>
            <ac:spMk id="17" creationId="{24005816-5BCA-4665-8A58-5580F8E9C84A}"/>
          </ac:spMkLst>
        </pc:spChg>
        <pc:spChg chg="add">
          <ac:chgData name="Amine Maillard" userId="S::amma7609@co-glane.education::77c16d69-83f0-45c3-8b3f-39efe6618cfd" providerId="AD" clId="Web-{61AF3B5D-F123-4284-851C-CD81EFC52BC5}" dt="2021-03-29T18:02:08.539" v="81"/>
          <ac:spMkLst>
            <pc:docMk/>
            <pc:sldMk cId="2450813562" sldId="261"/>
            <ac:spMk id="108" creationId="{C727912B-C157-4CDB-8486-00E702D36C1C}"/>
          </ac:spMkLst>
        </pc:spChg>
        <pc:grpChg chg="add del">
          <ac:chgData name="Amine Maillard" userId="S::amma7609@co-glane.education::77c16d69-83f0-45c3-8b3f-39efe6618cfd" providerId="AD" clId="Web-{61AF3B5D-F123-4284-851C-CD81EFC52BC5}" dt="2021-03-29T18:02:08.539" v="81"/>
          <ac:grpSpMkLst>
            <pc:docMk/>
            <pc:sldMk cId="2450813562" sldId="261"/>
            <ac:grpSpMk id="19" creationId="{BF07F359-8CA3-4854-91E7-EE6004020511}"/>
          </ac:grpSpMkLst>
        </pc:grpChg>
        <pc:picChg chg="add mod ord">
          <ac:chgData name="Amine Maillard" userId="S::amma7609@co-glane.education::77c16d69-83f0-45c3-8b3f-39efe6618cfd" providerId="AD" clId="Web-{61AF3B5D-F123-4284-851C-CD81EFC52BC5}" dt="2021-03-29T18:02:08.539" v="81"/>
          <ac:picMkLst>
            <pc:docMk/>
            <pc:sldMk cId="2450813562" sldId="261"/>
            <ac:picMk id="4" creationId="{614FA93F-7BCD-4351-B820-EE0D3371AE34}"/>
          </ac:picMkLst>
        </pc:picChg>
        <pc:picChg chg="add del">
          <ac:chgData name="Amine Maillard" userId="S::amma7609@co-glane.education::77c16d69-83f0-45c3-8b3f-39efe6618cfd" providerId="AD" clId="Web-{61AF3B5D-F123-4284-851C-CD81EFC52BC5}" dt="2021-03-29T18:02:08.539" v="81"/>
          <ac:picMkLst>
            <pc:docMk/>
            <pc:sldMk cId="2450813562" sldId="261"/>
            <ac:picMk id="9" creationId="{6AF6706C-CF07-43A1-BCC4-CBA5D33820DA}"/>
          </ac:picMkLst>
        </pc:picChg>
        <pc:picChg chg="add del">
          <ac:chgData name="Amine Maillard" userId="S::amma7609@co-glane.education::77c16d69-83f0-45c3-8b3f-39efe6618cfd" providerId="AD" clId="Web-{61AF3B5D-F123-4284-851C-CD81EFC52BC5}" dt="2021-03-29T18:02:08.539" v="81"/>
          <ac:picMkLst>
            <pc:docMk/>
            <pc:sldMk cId="2450813562" sldId="261"/>
            <ac:picMk id="13" creationId="{811383CE-CE86-4E1C-B289-798EB9E6E0E5}"/>
          </ac:picMkLst>
        </pc:picChg>
        <pc:picChg chg="add">
          <ac:chgData name="Amine Maillard" userId="S::amma7609@co-glane.education::77c16d69-83f0-45c3-8b3f-39efe6618cfd" providerId="AD" clId="Web-{61AF3B5D-F123-4284-851C-CD81EFC52BC5}" dt="2021-03-29T18:02:08.539" v="81"/>
          <ac:picMkLst>
            <pc:docMk/>
            <pc:sldMk cId="2450813562" sldId="261"/>
            <ac:picMk id="102" creationId="{CBECFFDC-94DB-4DA3-94FE-22FEDDA8FA30}"/>
          </ac:picMkLst>
        </pc:picChg>
        <pc:picChg chg="add">
          <ac:chgData name="Amine Maillard" userId="S::amma7609@co-glane.education::77c16d69-83f0-45c3-8b3f-39efe6618cfd" providerId="AD" clId="Web-{61AF3B5D-F123-4284-851C-CD81EFC52BC5}" dt="2021-03-29T18:02:08.539" v="81"/>
          <ac:picMkLst>
            <pc:docMk/>
            <pc:sldMk cId="2450813562" sldId="261"/>
            <ac:picMk id="104" creationId="{8EC1A43B-D167-4E96-B7AD-61D3D9225CBB}"/>
          </ac:picMkLst>
        </pc:picChg>
        <pc:picChg chg="add">
          <ac:chgData name="Amine Maillard" userId="S::amma7609@co-glane.education::77c16d69-83f0-45c3-8b3f-39efe6618cfd" providerId="AD" clId="Web-{61AF3B5D-F123-4284-851C-CD81EFC52BC5}" dt="2021-03-29T18:02:08.539" v="81"/>
          <ac:picMkLst>
            <pc:docMk/>
            <pc:sldMk cId="2450813562" sldId="261"/>
            <ac:picMk id="106" creationId="{86623E07-B4B3-43D5-AB6E-5FD9A1C11D35}"/>
          </ac:picMkLst>
        </pc:picChg>
      </pc:sldChg>
      <pc:sldChg chg="addSp modSp new mod setBg">
        <pc:chgData name="Amine Maillard" userId="S::amma7609@co-glane.education::77c16d69-83f0-45c3-8b3f-39efe6618cfd" providerId="AD" clId="Web-{61AF3B5D-F123-4284-851C-CD81EFC52BC5}" dt="2021-03-29T18:30:37.517" v="385" actId="20577"/>
        <pc:sldMkLst>
          <pc:docMk/>
          <pc:sldMk cId="4224003640" sldId="262"/>
        </pc:sldMkLst>
        <pc:spChg chg="mod">
          <ac:chgData name="Amine Maillard" userId="S::amma7609@co-glane.education::77c16d69-83f0-45c3-8b3f-39efe6618cfd" providerId="AD" clId="Web-{61AF3B5D-F123-4284-851C-CD81EFC52BC5}" dt="2021-03-29T18:13:41.931" v="209"/>
          <ac:spMkLst>
            <pc:docMk/>
            <pc:sldMk cId="4224003640" sldId="262"/>
            <ac:spMk id="2" creationId="{092BD550-46BB-4D41-AE37-48C1018BF731}"/>
          </ac:spMkLst>
        </pc:spChg>
        <pc:spChg chg="mod">
          <ac:chgData name="Amine Maillard" userId="S::amma7609@co-glane.education::77c16d69-83f0-45c3-8b3f-39efe6618cfd" providerId="AD" clId="Web-{61AF3B5D-F123-4284-851C-CD81EFC52BC5}" dt="2021-03-29T18:30:37.517" v="385" actId="20577"/>
          <ac:spMkLst>
            <pc:docMk/>
            <pc:sldMk cId="4224003640" sldId="262"/>
            <ac:spMk id="3" creationId="{9C025D59-3BBC-44F1-AEEA-E28AC7E0CA53}"/>
          </ac:spMkLst>
        </pc:spChg>
        <pc:picChg chg="add mod">
          <ac:chgData name="Amine Maillard" userId="S::amma7609@co-glane.education::77c16d69-83f0-45c3-8b3f-39efe6618cfd" providerId="AD" clId="Web-{61AF3B5D-F123-4284-851C-CD81EFC52BC5}" dt="2021-03-29T18:13:41.931" v="209"/>
          <ac:picMkLst>
            <pc:docMk/>
            <pc:sldMk cId="4224003640" sldId="262"/>
            <ac:picMk id="4" creationId="{2F089B9D-2AFC-478E-AFA4-3D6478F2FD7D}"/>
          </ac:picMkLst>
        </pc:picChg>
      </pc:sldChg>
      <pc:sldChg chg="new">
        <pc:chgData name="Amine Maillard" userId="S::amma7609@co-glane.education::77c16d69-83f0-45c3-8b3f-39efe6618cfd" providerId="AD" clId="Web-{61AF3B5D-F123-4284-851C-CD81EFC52BC5}" dt="2021-03-29T18:03:51.182" v="84"/>
        <pc:sldMkLst>
          <pc:docMk/>
          <pc:sldMk cId="657851517" sldId="263"/>
        </pc:sldMkLst>
      </pc:sldChg>
      <pc:sldChg chg="addSp modSp new mod ord setBg">
        <pc:chgData name="Amine Maillard" userId="S::amma7609@co-glane.education::77c16d69-83f0-45c3-8b3f-39efe6618cfd" providerId="AD" clId="Web-{61AF3B5D-F123-4284-851C-CD81EFC52BC5}" dt="2021-03-29T18:24:15.165" v="345"/>
        <pc:sldMkLst>
          <pc:docMk/>
          <pc:sldMk cId="2156147637" sldId="264"/>
        </pc:sldMkLst>
        <pc:spChg chg="mod">
          <ac:chgData name="Amine Maillard" userId="S::amma7609@co-glane.education::77c16d69-83f0-45c3-8b3f-39efe6618cfd" providerId="AD" clId="Web-{61AF3B5D-F123-4284-851C-CD81EFC52BC5}" dt="2021-03-29T18:24:15.165" v="345"/>
          <ac:spMkLst>
            <pc:docMk/>
            <pc:sldMk cId="2156147637" sldId="264"/>
            <ac:spMk id="2" creationId="{2A2C75D3-2A95-4E41-97D3-CDA5053AE5E7}"/>
          </ac:spMkLst>
        </pc:spChg>
        <pc:spChg chg="mod">
          <ac:chgData name="Amine Maillard" userId="S::amma7609@co-glane.education::77c16d69-83f0-45c3-8b3f-39efe6618cfd" providerId="AD" clId="Web-{61AF3B5D-F123-4284-851C-CD81EFC52BC5}" dt="2021-03-29T18:24:15.165" v="345"/>
          <ac:spMkLst>
            <pc:docMk/>
            <pc:sldMk cId="2156147637" sldId="264"/>
            <ac:spMk id="3" creationId="{BAE19CEC-0ECC-47D7-9A76-C913F731737D}"/>
          </ac:spMkLst>
        </pc:spChg>
        <pc:picChg chg="add mod">
          <ac:chgData name="Amine Maillard" userId="S::amma7609@co-glane.education::77c16d69-83f0-45c3-8b3f-39efe6618cfd" providerId="AD" clId="Web-{61AF3B5D-F123-4284-851C-CD81EFC52BC5}" dt="2021-03-29T18:24:15.165" v="345"/>
          <ac:picMkLst>
            <pc:docMk/>
            <pc:sldMk cId="2156147637" sldId="264"/>
            <ac:picMk id="4" creationId="{F8EB1CA5-58C4-4B5E-8902-E47600C758F1}"/>
          </ac:picMkLst>
        </pc:picChg>
      </pc:sldChg>
      <pc:sldChg chg="addSp delSp modSp new mod ord setBg setClrOvrMap">
        <pc:chgData name="Amine Maillard" userId="S::amma7609@co-glane.education::77c16d69-83f0-45c3-8b3f-39efe6618cfd" providerId="AD" clId="Web-{61AF3B5D-F123-4284-851C-CD81EFC52BC5}" dt="2021-03-29T18:47:26.042" v="565"/>
        <pc:sldMkLst>
          <pc:docMk/>
          <pc:sldMk cId="2282215393" sldId="265"/>
        </pc:sldMkLst>
        <pc:spChg chg="mod">
          <ac:chgData name="Amine Maillard" userId="S::amma7609@co-glane.education::77c16d69-83f0-45c3-8b3f-39efe6618cfd" providerId="AD" clId="Web-{61AF3B5D-F123-4284-851C-CD81EFC52BC5}" dt="2021-03-29T18:38:04.231" v="514"/>
          <ac:spMkLst>
            <pc:docMk/>
            <pc:sldMk cId="2282215393" sldId="265"/>
            <ac:spMk id="2" creationId="{D9548C99-E1C6-4755-9FC7-36EE07A4DBCF}"/>
          </ac:spMkLst>
        </pc:spChg>
        <pc:spChg chg="del mod">
          <ac:chgData name="Amine Maillard" userId="S::amma7609@co-glane.education::77c16d69-83f0-45c3-8b3f-39efe6618cfd" providerId="AD" clId="Web-{61AF3B5D-F123-4284-851C-CD81EFC52BC5}" dt="2021-03-29T18:37:33.746" v="510"/>
          <ac:spMkLst>
            <pc:docMk/>
            <pc:sldMk cId="2282215393" sldId="265"/>
            <ac:spMk id="3" creationId="{4BC80ACC-5FD5-44B4-8F4A-0676E4C12D85}"/>
          </ac:spMkLst>
        </pc:spChg>
        <pc:spChg chg="add del">
          <ac:chgData name="Amine Maillard" userId="S::amma7609@co-glane.education::77c16d69-83f0-45c3-8b3f-39efe6618cfd" providerId="AD" clId="Web-{61AF3B5D-F123-4284-851C-CD81EFC52BC5}" dt="2021-03-29T18:38:04.231" v="514"/>
          <ac:spMkLst>
            <pc:docMk/>
            <pc:sldMk cId="2282215393" sldId="265"/>
            <ac:spMk id="9" creationId="{6A166780-9337-4437-95D3-5EA9D55AAAC5}"/>
          </ac:spMkLst>
        </pc:spChg>
        <pc:spChg chg="add del">
          <ac:chgData name="Amine Maillard" userId="S::amma7609@co-glane.education::77c16d69-83f0-45c3-8b3f-39efe6618cfd" providerId="AD" clId="Web-{61AF3B5D-F123-4284-851C-CD81EFC52BC5}" dt="2021-03-29T18:38:04.231" v="514"/>
          <ac:spMkLst>
            <pc:docMk/>
            <pc:sldMk cId="2282215393" sldId="265"/>
            <ac:spMk id="11" creationId="{EB3D0F40-BF1F-4120-945D-90C5AAD6E35A}"/>
          </ac:spMkLst>
        </pc:spChg>
        <pc:spChg chg="add del">
          <ac:chgData name="Amine Maillard" userId="S::amma7609@co-glane.education::77c16d69-83f0-45c3-8b3f-39efe6618cfd" providerId="AD" clId="Web-{61AF3B5D-F123-4284-851C-CD81EFC52BC5}" dt="2021-03-29T18:38:04.231" v="514"/>
          <ac:spMkLst>
            <pc:docMk/>
            <pc:sldMk cId="2282215393" sldId="265"/>
            <ac:spMk id="15" creationId="{66F4F323-644B-4A47-97E9-BFB73840F402}"/>
          </ac:spMkLst>
        </pc:spChg>
        <pc:spChg chg="add del">
          <ac:chgData name="Amine Maillard" userId="S::amma7609@co-glane.education::77c16d69-83f0-45c3-8b3f-39efe6618cfd" providerId="AD" clId="Web-{61AF3B5D-F123-4284-851C-CD81EFC52BC5}" dt="2021-03-29T18:40:16.188" v="519"/>
          <ac:spMkLst>
            <pc:docMk/>
            <pc:sldMk cId="2282215393" sldId="265"/>
            <ac:spMk id="32" creationId="{CBD94887-6A10-4F62-8EE1-B2BCFA1F380F}"/>
          </ac:spMkLst>
        </pc:spChg>
        <pc:spChg chg="add">
          <ac:chgData name="Amine Maillard" userId="S::amma7609@co-glane.education::77c16d69-83f0-45c3-8b3f-39efe6618cfd" providerId="AD" clId="Web-{61AF3B5D-F123-4284-851C-CD81EFC52BC5}" dt="2021-03-29T18:40:16.188" v="519"/>
          <ac:spMkLst>
            <pc:docMk/>
            <pc:sldMk cId="2282215393" sldId="265"/>
            <ac:spMk id="50" creationId="{CBD94887-6A10-4F62-8EE1-B2BCFA1F380F}"/>
          </ac:spMkLst>
        </pc:spChg>
        <pc:graphicFrameChg chg="add mod modGraphic">
          <ac:chgData name="Amine Maillard" userId="S::amma7609@co-glane.education::77c16d69-83f0-45c3-8b3f-39efe6618cfd" providerId="AD" clId="Web-{61AF3B5D-F123-4284-851C-CD81EFC52BC5}" dt="2021-03-29T18:43:43.349" v="534" actId="20577"/>
          <ac:graphicFrameMkLst>
            <pc:docMk/>
            <pc:sldMk cId="2282215393" sldId="265"/>
            <ac:graphicFrameMk id="5" creationId="{BA27E5EA-144A-45C8-B66A-31D5BAF9C168}"/>
          </ac:graphicFrameMkLst>
        </pc:graphicFrameChg>
        <pc:picChg chg="add del">
          <ac:chgData name="Amine Maillard" userId="S::amma7609@co-glane.education::77c16d69-83f0-45c3-8b3f-39efe6618cfd" providerId="AD" clId="Web-{61AF3B5D-F123-4284-851C-CD81EFC52BC5}" dt="2021-03-29T18:38:04.231" v="514"/>
          <ac:picMkLst>
            <pc:docMk/>
            <pc:sldMk cId="2282215393" sldId="265"/>
            <ac:picMk id="13" creationId="{15640A69-3748-450C-8DDB-B2051AC04BC7}"/>
          </ac:picMkLst>
        </pc:picChg>
        <pc:picChg chg="add del mod ord">
          <ac:chgData name="Amine Maillard" userId="S::amma7609@co-glane.education::77c16d69-83f0-45c3-8b3f-39efe6618cfd" providerId="AD" clId="Web-{61AF3B5D-F123-4284-851C-CD81EFC52BC5}" dt="2021-03-29T18:39:57.250" v="517"/>
          <ac:picMkLst>
            <pc:docMk/>
            <pc:sldMk cId="2282215393" sldId="265"/>
            <ac:picMk id="27" creationId="{91134D49-99CF-4195-9CFA-950215526C4D}"/>
          </ac:picMkLst>
        </pc:picChg>
        <pc:picChg chg="add del">
          <ac:chgData name="Amine Maillard" userId="S::amma7609@co-glane.education::77c16d69-83f0-45c3-8b3f-39efe6618cfd" providerId="AD" clId="Web-{61AF3B5D-F123-4284-851C-CD81EFC52BC5}" dt="2021-03-29T18:40:16.188" v="519"/>
          <ac:picMkLst>
            <pc:docMk/>
            <pc:sldMk cId="2282215393" sldId="265"/>
            <ac:picMk id="34" creationId="{A3D512BA-228A-4979-9312-ACD246E1099D}"/>
          </ac:picMkLst>
        </pc:picChg>
        <pc:picChg chg="add mod ord">
          <ac:chgData name="Amine Maillard" userId="S::amma7609@co-glane.education::77c16d69-83f0-45c3-8b3f-39efe6618cfd" providerId="AD" clId="Web-{61AF3B5D-F123-4284-851C-CD81EFC52BC5}" dt="2021-03-29T18:40:16.188" v="519"/>
          <ac:picMkLst>
            <pc:docMk/>
            <pc:sldMk cId="2282215393" sldId="265"/>
            <ac:picMk id="45" creationId="{F882FD0B-E9F1-4408-A3B4-5D653EBEF0D4}"/>
          </ac:picMkLst>
        </pc:picChg>
        <pc:picChg chg="add">
          <ac:chgData name="Amine Maillard" userId="S::amma7609@co-glane.education::77c16d69-83f0-45c3-8b3f-39efe6618cfd" providerId="AD" clId="Web-{61AF3B5D-F123-4284-851C-CD81EFC52BC5}" dt="2021-03-29T18:40:16.188" v="519"/>
          <ac:picMkLst>
            <pc:docMk/>
            <pc:sldMk cId="2282215393" sldId="265"/>
            <ac:picMk id="52" creationId="{A3D512BA-228A-4979-9312-ACD246E1099D}"/>
          </ac:picMkLst>
        </pc:picChg>
      </pc:sldChg>
      <pc:sldChg chg="modSp new ord">
        <pc:chgData name="Amine Maillard" userId="S::amma7609@co-glane.education::77c16d69-83f0-45c3-8b3f-39efe6618cfd" providerId="AD" clId="Web-{61AF3B5D-F123-4284-851C-CD81EFC52BC5}" dt="2021-03-29T18:58:22.589" v="619" actId="20577"/>
        <pc:sldMkLst>
          <pc:docMk/>
          <pc:sldMk cId="361008269" sldId="266"/>
        </pc:sldMkLst>
        <pc:spChg chg="mod">
          <ac:chgData name="Amine Maillard" userId="S::amma7609@co-glane.education::77c16d69-83f0-45c3-8b3f-39efe6618cfd" providerId="AD" clId="Web-{61AF3B5D-F123-4284-851C-CD81EFC52BC5}" dt="2021-03-29T18:47:22.776" v="564" actId="20577"/>
          <ac:spMkLst>
            <pc:docMk/>
            <pc:sldMk cId="361008269" sldId="266"/>
            <ac:spMk id="2" creationId="{C1E68436-AD1D-463B-A4F2-DFA6AE633FB3}"/>
          </ac:spMkLst>
        </pc:spChg>
        <pc:spChg chg="mod">
          <ac:chgData name="Amine Maillard" userId="S::amma7609@co-glane.education::77c16d69-83f0-45c3-8b3f-39efe6618cfd" providerId="AD" clId="Web-{61AF3B5D-F123-4284-851C-CD81EFC52BC5}" dt="2021-03-29T18:58:22.589" v="619" actId="20577"/>
          <ac:spMkLst>
            <pc:docMk/>
            <pc:sldMk cId="361008269" sldId="266"/>
            <ac:spMk id="3" creationId="{63804420-666E-40E7-B248-78E03D6AE202}"/>
          </ac:spMkLst>
        </pc:spChg>
        <pc:spChg chg="mod">
          <ac:chgData name="Amine Maillard" userId="S::amma7609@co-glane.education::77c16d69-83f0-45c3-8b3f-39efe6618cfd" providerId="AD" clId="Web-{61AF3B5D-F123-4284-851C-CD81EFC52BC5}" dt="2021-03-29T18:55:49.741" v="600" actId="1076"/>
          <ac:spMkLst>
            <pc:docMk/>
            <pc:sldMk cId="361008269" sldId="266"/>
            <ac:spMk id="4" creationId="{57B8AA2E-14A8-4288-8AEB-396CA44C8E94}"/>
          </ac:spMkLst>
        </pc:spChg>
        <pc:spChg chg="mod">
          <ac:chgData name="Amine Maillard" userId="S::amma7609@co-glane.education::77c16d69-83f0-45c3-8b3f-39efe6618cfd" providerId="AD" clId="Web-{61AF3B5D-F123-4284-851C-CD81EFC52BC5}" dt="2021-03-29T18:57:21.650" v="612" actId="1076"/>
          <ac:spMkLst>
            <pc:docMk/>
            <pc:sldMk cId="361008269" sldId="266"/>
            <ac:spMk id="5" creationId="{04C3A99B-5FDA-4C5E-B994-A9AFCF670BCC}"/>
          </ac:spMkLst>
        </pc:spChg>
        <pc:spChg chg="mod">
          <ac:chgData name="Amine Maillard" userId="S::amma7609@co-glane.education::77c16d69-83f0-45c3-8b3f-39efe6618cfd" providerId="AD" clId="Web-{61AF3B5D-F123-4284-851C-CD81EFC52BC5}" dt="2021-03-29T18:55:35.741" v="598" actId="1076"/>
          <ac:spMkLst>
            <pc:docMk/>
            <pc:sldMk cId="361008269" sldId="266"/>
            <ac:spMk id="6" creationId="{D5F3E19E-FC76-492F-8DDB-5EF2700E2E61}"/>
          </ac:spMkLst>
        </pc:spChg>
        <pc:spChg chg="mod">
          <ac:chgData name="Amine Maillard" userId="S::amma7609@co-glane.education::77c16d69-83f0-45c3-8b3f-39efe6618cfd" providerId="AD" clId="Web-{61AF3B5D-F123-4284-851C-CD81EFC52BC5}" dt="2021-03-29T18:57:08.025" v="611" actId="1076"/>
          <ac:spMkLst>
            <pc:docMk/>
            <pc:sldMk cId="361008269" sldId="266"/>
            <ac:spMk id="7" creationId="{AAF0CA82-898E-467E-A1DA-56A1622A3C48}"/>
          </ac:spMkLst>
        </pc:spChg>
        <pc:spChg chg="mod">
          <ac:chgData name="Amine Maillard" userId="S::amma7609@co-glane.education::77c16d69-83f0-45c3-8b3f-39efe6618cfd" providerId="AD" clId="Web-{61AF3B5D-F123-4284-851C-CD81EFC52BC5}" dt="2021-03-29T18:56:49.743" v="606" actId="1076"/>
          <ac:spMkLst>
            <pc:docMk/>
            <pc:sldMk cId="361008269" sldId="266"/>
            <ac:spMk id="8" creationId="{12A2EAF2-86A7-42CB-B641-D9D887B8D708}"/>
          </ac:spMkLst>
        </pc:spChg>
      </pc:sldChg>
      <pc:sldChg chg="addSp modSp mod setBg setClrOvrMap">
        <pc:chgData name="Amine Maillard" userId="S::amma7609@co-glane.education::77c16d69-83f0-45c3-8b3f-39efe6618cfd" providerId="AD" clId="Web-{61AF3B5D-F123-4284-851C-CD81EFC52BC5}" dt="2021-03-29T19:02:09.079" v="629" actId="20577"/>
        <pc:sldMkLst>
          <pc:docMk/>
          <pc:sldMk cId="4031111357" sldId="267"/>
        </pc:sldMkLst>
        <pc:spChg chg="mod">
          <ac:chgData name="Amine Maillard" userId="S::amma7609@co-glane.education::77c16d69-83f0-45c3-8b3f-39efe6618cfd" providerId="AD" clId="Web-{61AF3B5D-F123-4284-851C-CD81EFC52BC5}" dt="2021-03-29T19:01:23.515" v="621"/>
          <ac:spMkLst>
            <pc:docMk/>
            <pc:sldMk cId="4031111357" sldId="267"/>
            <ac:spMk id="2" creationId="{A3180F84-9CC0-4A13-ACE8-4D2DEBB37674}"/>
          </ac:spMkLst>
        </pc:spChg>
        <pc:spChg chg="mod">
          <ac:chgData name="Amine Maillard" userId="S::amma7609@co-glane.education::77c16d69-83f0-45c3-8b3f-39efe6618cfd" providerId="AD" clId="Web-{61AF3B5D-F123-4284-851C-CD81EFC52BC5}" dt="2021-03-29T19:02:09.079" v="629" actId="20577"/>
          <ac:spMkLst>
            <pc:docMk/>
            <pc:sldMk cId="4031111357" sldId="267"/>
            <ac:spMk id="3" creationId="{E6456721-D61E-4554-BE54-281B58F3C87B}"/>
          </ac:spMkLst>
        </pc:spChg>
        <pc:spChg chg="add">
          <ac:chgData name="Amine Maillard" userId="S::amma7609@co-glane.education::77c16d69-83f0-45c3-8b3f-39efe6618cfd" providerId="AD" clId="Web-{61AF3B5D-F123-4284-851C-CD81EFC52BC5}" dt="2021-03-29T19:01:23.515" v="621"/>
          <ac:spMkLst>
            <pc:docMk/>
            <pc:sldMk cId="4031111357" sldId="267"/>
            <ac:spMk id="9" creationId="{09C946AC-2072-4946-A2B8-39F09D0944EE}"/>
          </ac:spMkLst>
        </pc:spChg>
        <pc:spChg chg="add">
          <ac:chgData name="Amine Maillard" userId="S::amma7609@co-glane.education::77c16d69-83f0-45c3-8b3f-39efe6618cfd" providerId="AD" clId="Web-{61AF3B5D-F123-4284-851C-CD81EFC52BC5}" dt="2021-03-29T19:01:23.515" v="621"/>
          <ac:spMkLst>
            <pc:docMk/>
            <pc:sldMk cId="4031111357" sldId="267"/>
            <ac:spMk id="13" creationId="{559FD8B5-8CC4-4CFE-BD2A-1216B1F2C3DB}"/>
          </ac:spMkLst>
        </pc:spChg>
        <pc:spChg chg="add">
          <ac:chgData name="Amine Maillard" userId="S::amma7609@co-glane.education::77c16d69-83f0-45c3-8b3f-39efe6618cfd" providerId="AD" clId="Web-{61AF3B5D-F123-4284-851C-CD81EFC52BC5}" dt="2021-03-29T19:01:23.515" v="621"/>
          <ac:spMkLst>
            <pc:docMk/>
            <pc:sldMk cId="4031111357" sldId="267"/>
            <ac:spMk id="15" creationId="{9ECF13F4-3D2A-4F2E-9BBD-3038670D21ED}"/>
          </ac:spMkLst>
        </pc:spChg>
        <pc:grpChg chg="add">
          <ac:chgData name="Amine Maillard" userId="S::amma7609@co-glane.education::77c16d69-83f0-45c3-8b3f-39efe6618cfd" providerId="AD" clId="Web-{61AF3B5D-F123-4284-851C-CD81EFC52BC5}" dt="2021-03-29T19:01:23.515" v="621"/>
          <ac:grpSpMkLst>
            <pc:docMk/>
            <pc:sldMk cId="4031111357" sldId="267"/>
            <ac:grpSpMk id="17" creationId="{19660E16-DCC0-4B6C-8E84-4C292580059F}"/>
          </ac:grpSpMkLst>
        </pc:grpChg>
        <pc:picChg chg="add mod">
          <ac:chgData name="Amine Maillard" userId="S::amma7609@co-glane.education::77c16d69-83f0-45c3-8b3f-39efe6618cfd" providerId="AD" clId="Web-{61AF3B5D-F123-4284-851C-CD81EFC52BC5}" dt="2021-03-29T19:01:23.515" v="621"/>
          <ac:picMkLst>
            <pc:docMk/>
            <pc:sldMk cId="4031111357" sldId="267"/>
            <ac:picMk id="4" creationId="{84B500DD-47E4-4926-AB59-4012161AE965}"/>
          </ac:picMkLst>
        </pc:picChg>
        <pc:picChg chg="add">
          <ac:chgData name="Amine Maillard" userId="S::amma7609@co-glane.education::77c16d69-83f0-45c3-8b3f-39efe6618cfd" providerId="AD" clId="Web-{61AF3B5D-F123-4284-851C-CD81EFC52BC5}" dt="2021-03-29T19:01:23.515" v="621"/>
          <ac:picMkLst>
            <pc:docMk/>
            <pc:sldMk cId="4031111357" sldId="267"/>
            <ac:picMk id="11" creationId="{A748C8C8-F348-4D00-852A-26DD9EBCC24C}"/>
          </ac:picMkLst>
        </pc:picChg>
      </pc:sldChg>
    </pc:docChg>
  </pc:docChgLst>
  <pc:docChgLst>
    <pc:chgData name="Amine Maillard" userId="S::amma7609@co-glane.education::77c16d69-83f0-45c3-8b3f-39efe6618cfd" providerId="AD" clId="Web-{ADC57A10-2FE6-4185-8538-DAA820DB94B8}"/>
    <pc:docChg chg="addSld modSld">
      <pc:chgData name="Amine Maillard" userId="S::amma7609@co-glane.education::77c16d69-83f0-45c3-8b3f-39efe6618cfd" providerId="AD" clId="Web-{ADC57A10-2FE6-4185-8538-DAA820DB94B8}" dt="2021-03-24T09:50:49.650" v="230" actId="14100"/>
      <pc:docMkLst>
        <pc:docMk/>
      </pc:docMkLst>
      <pc:sldChg chg="addSp delSp modSp mod setBg addAnim setClrOvrMap">
        <pc:chgData name="Amine Maillard" userId="S::amma7609@co-glane.education::77c16d69-83f0-45c3-8b3f-39efe6618cfd" providerId="AD" clId="Web-{ADC57A10-2FE6-4185-8538-DAA820DB94B8}" dt="2021-03-24T09:38:56.914" v="79"/>
        <pc:sldMkLst>
          <pc:docMk/>
          <pc:sldMk cId="2526593619" sldId="256"/>
        </pc:sldMkLst>
        <pc:spChg chg="mod">
          <ac:chgData name="Amine Maillard" userId="S::amma7609@co-glane.education::77c16d69-83f0-45c3-8b3f-39efe6618cfd" providerId="AD" clId="Web-{ADC57A10-2FE6-4185-8538-DAA820DB94B8}" dt="2021-03-24T09:38:56.914" v="79"/>
          <ac:spMkLst>
            <pc:docMk/>
            <pc:sldMk cId="2526593619" sldId="256"/>
            <ac:spMk id="2" creationId="{00000000-0000-0000-0000-000000000000}"/>
          </ac:spMkLst>
        </pc:spChg>
        <pc:spChg chg="mod">
          <ac:chgData name="Amine Maillard" userId="S::amma7609@co-glane.education::77c16d69-83f0-45c3-8b3f-39efe6618cfd" providerId="AD" clId="Web-{ADC57A10-2FE6-4185-8538-DAA820DB94B8}" dt="2021-03-24T09:38:56.914" v="79"/>
          <ac:spMkLst>
            <pc:docMk/>
            <pc:sldMk cId="2526593619" sldId="256"/>
            <ac:spMk id="3" creationId="{00000000-0000-0000-0000-000000000000}"/>
          </ac:spMkLst>
        </pc:spChg>
        <pc:spChg chg="add del">
          <ac:chgData name="Amine Maillard" userId="S::amma7609@co-glane.education::77c16d69-83f0-45c3-8b3f-39efe6618cfd" providerId="AD" clId="Web-{ADC57A10-2FE6-4185-8538-DAA820DB94B8}" dt="2021-03-24T09:37:48.787" v="64"/>
          <ac:spMkLst>
            <pc:docMk/>
            <pc:sldMk cId="2526593619" sldId="256"/>
            <ac:spMk id="9" creationId="{1F94DC1C-47D1-41D7-8B1B-9A036D614027}"/>
          </ac:spMkLst>
        </pc:spChg>
        <pc:spChg chg="add del">
          <ac:chgData name="Amine Maillard" userId="S::amma7609@co-glane.education::77c16d69-83f0-45c3-8b3f-39efe6618cfd" providerId="AD" clId="Web-{ADC57A10-2FE6-4185-8538-DAA820DB94B8}" dt="2021-03-24T09:37:48.787" v="64"/>
          <ac:spMkLst>
            <pc:docMk/>
            <pc:sldMk cId="2526593619" sldId="256"/>
            <ac:spMk id="13" creationId="{AC12A592-C02D-46EF-8E1F-9335DB8D71DF}"/>
          </ac:spMkLst>
        </pc:spChg>
        <pc:spChg chg="add del">
          <ac:chgData name="Amine Maillard" userId="S::amma7609@co-glane.education::77c16d69-83f0-45c3-8b3f-39efe6618cfd" providerId="AD" clId="Web-{ADC57A10-2FE6-4185-8538-DAA820DB94B8}" dt="2021-03-24T09:37:48.787" v="64"/>
          <ac:spMkLst>
            <pc:docMk/>
            <pc:sldMk cId="2526593619" sldId="256"/>
            <ac:spMk id="15" creationId="{24005816-5BCA-4665-8A58-5580F8E9C84A}"/>
          </ac:spMkLst>
        </pc:spChg>
        <pc:spChg chg="add del">
          <ac:chgData name="Amine Maillard" userId="S::amma7609@co-glane.education::77c16d69-83f0-45c3-8b3f-39efe6618cfd" providerId="AD" clId="Web-{ADC57A10-2FE6-4185-8538-DAA820DB94B8}" dt="2021-03-24T09:38:28.241" v="69"/>
          <ac:spMkLst>
            <pc:docMk/>
            <pc:sldMk cId="2526593619" sldId="256"/>
            <ac:spMk id="100" creationId="{1F94DC1C-47D1-41D7-8B1B-9A036D614027}"/>
          </ac:spMkLst>
        </pc:spChg>
        <pc:spChg chg="add del">
          <ac:chgData name="Amine Maillard" userId="S::amma7609@co-glane.education::77c16d69-83f0-45c3-8b3f-39efe6618cfd" providerId="AD" clId="Web-{ADC57A10-2FE6-4185-8538-DAA820DB94B8}" dt="2021-03-24T09:38:28.241" v="69"/>
          <ac:spMkLst>
            <pc:docMk/>
            <pc:sldMk cId="2526593619" sldId="256"/>
            <ac:spMk id="104" creationId="{AC12A592-C02D-46EF-8E1F-9335DB8D71DF}"/>
          </ac:spMkLst>
        </pc:spChg>
        <pc:spChg chg="add del">
          <ac:chgData name="Amine Maillard" userId="S::amma7609@co-glane.education::77c16d69-83f0-45c3-8b3f-39efe6618cfd" providerId="AD" clId="Web-{ADC57A10-2FE6-4185-8538-DAA820DB94B8}" dt="2021-03-24T09:38:28.241" v="69"/>
          <ac:spMkLst>
            <pc:docMk/>
            <pc:sldMk cId="2526593619" sldId="256"/>
            <ac:spMk id="106" creationId="{24005816-5BCA-4665-8A58-5580F8E9C84A}"/>
          </ac:spMkLst>
        </pc:spChg>
        <pc:spChg chg="add del">
          <ac:chgData name="Amine Maillard" userId="S::amma7609@co-glane.education::77c16d69-83f0-45c3-8b3f-39efe6618cfd" providerId="AD" clId="Web-{ADC57A10-2FE6-4185-8538-DAA820DB94B8}" dt="2021-03-24T09:38:56.914" v="79"/>
          <ac:spMkLst>
            <pc:docMk/>
            <pc:sldMk cId="2526593619" sldId="256"/>
            <ac:spMk id="193" creationId="{F4A20210-FA90-4B6D-8D2E-1B90054E097A}"/>
          </ac:spMkLst>
        </pc:spChg>
        <pc:spChg chg="add del">
          <ac:chgData name="Amine Maillard" userId="S::amma7609@co-glane.education::77c16d69-83f0-45c3-8b3f-39efe6618cfd" providerId="AD" clId="Web-{ADC57A10-2FE6-4185-8538-DAA820DB94B8}" dt="2021-03-24T09:38:56.914" v="79"/>
          <ac:spMkLst>
            <pc:docMk/>
            <pc:sldMk cId="2526593619" sldId="256"/>
            <ac:spMk id="195" creationId="{39213B44-68B7-47E7-B506-5C79FCF80924}"/>
          </ac:spMkLst>
        </pc:spChg>
        <pc:spChg chg="add">
          <ac:chgData name="Amine Maillard" userId="S::amma7609@co-glane.education::77c16d69-83f0-45c3-8b3f-39efe6618cfd" providerId="AD" clId="Web-{ADC57A10-2FE6-4185-8538-DAA820DB94B8}" dt="2021-03-24T09:38:56.914" v="79"/>
          <ac:spMkLst>
            <pc:docMk/>
            <pc:sldMk cId="2526593619" sldId="256"/>
            <ac:spMk id="280" creationId="{1F94DC1C-47D1-41D7-8B1B-9A036D614027}"/>
          </ac:spMkLst>
        </pc:spChg>
        <pc:spChg chg="add">
          <ac:chgData name="Amine Maillard" userId="S::amma7609@co-glane.education::77c16d69-83f0-45c3-8b3f-39efe6618cfd" providerId="AD" clId="Web-{ADC57A10-2FE6-4185-8538-DAA820DB94B8}" dt="2021-03-24T09:38:56.914" v="79"/>
          <ac:spMkLst>
            <pc:docMk/>
            <pc:sldMk cId="2526593619" sldId="256"/>
            <ac:spMk id="284" creationId="{AC12A592-C02D-46EF-8E1F-9335DB8D71DF}"/>
          </ac:spMkLst>
        </pc:spChg>
        <pc:spChg chg="add">
          <ac:chgData name="Amine Maillard" userId="S::amma7609@co-glane.education::77c16d69-83f0-45c3-8b3f-39efe6618cfd" providerId="AD" clId="Web-{ADC57A10-2FE6-4185-8538-DAA820DB94B8}" dt="2021-03-24T09:38:56.914" v="79"/>
          <ac:spMkLst>
            <pc:docMk/>
            <pc:sldMk cId="2526593619" sldId="256"/>
            <ac:spMk id="286" creationId="{24005816-5BCA-4665-8A58-5580F8E9C84A}"/>
          </ac:spMkLst>
        </pc:spChg>
        <pc:grpChg chg="add del">
          <ac:chgData name="Amine Maillard" userId="S::amma7609@co-glane.education::77c16d69-83f0-45c3-8b3f-39efe6618cfd" providerId="AD" clId="Web-{ADC57A10-2FE6-4185-8538-DAA820DB94B8}" dt="2021-03-24T09:37:48.787" v="64"/>
          <ac:grpSpMkLst>
            <pc:docMk/>
            <pc:sldMk cId="2526593619" sldId="256"/>
            <ac:grpSpMk id="17" creationId="{BF07F359-8CA3-4854-91E7-EE6004020511}"/>
          </ac:grpSpMkLst>
        </pc:grpChg>
        <pc:grpChg chg="add del">
          <ac:chgData name="Amine Maillard" userId="S::amma7609@co-glane.education::77c16d69-83f0-45c3-8b3f-39efe6618cfd" providerId="AD" clId="Web-{ADC57A10-2FE6-4185-8538-DAA820DB94B8}" dt="2021-03-24T09:38:28.241" v="69"/>
          <ac:grpSpMkLst>
            <pc:docMk/>
            <pc:sldMk cId="2526593619" sldId="256"/>
            <ac:grpSpMk id="108" creationId="{BF07F359-8CA3-4854-91E7-EE6004020511}"/>
          </ac:grpSpMkLst>
        </pc:grpChg>
        <pc:grpChg chg="add del">
          <ac:chgData name="Amine Maillard" userId="S::amma7609@co-glane.education::77c16d69-83f0-45c3-8b3f-39efe6618cfd" providerId="AD" clId="Web-{ADC57A10-2FE6-4185-8538-DAA820DB94B8}" dt="2021-03-24T09:38:56.914" v="79"/>
          <ac:grpSpMkLst>
            <pc:docMk/>
            <pc:sldMk cId="2526593619" sldId="256"/>
            <ac:grpSpMk id="197" creationId="{39084D60-65A6-45F8-8C17-3529E43F1C39}"/>
          </ac:grpSpMkLst>
        </pc:grpChg>
        <pc:grpChg chg="add">
          <ac:chgData name="Amine Maillard" userId="S::amma7609@co-glane.education::77c16d69-83f0-45c3-8b3f-39efe6618cfd" providerId="AD" clId="Web-{ADC57A10-2FE6-4185-8538-DAA820DB94B8}" dt="2021-03-24T09:38:56.914" v="79"/>
          <ac:grpSpMkLst>
            <pc:docMk/>
            <pc:sldMk cId="2526593619" sldId="256"/>
            <ac:grpSpMk id="288" creationId="{BF07F359-8CA3-4854-91E7-EE6004020511}"/>
          </ac:grpSpMkLst>
        </pc:grpChg>
        <pc:picChg chg="add del mod">
          <ac:chgData name="Amine Maillard" userId="S::amma7609@co-glane.education::77c16d69-83f0-45c3-8b3f-39efe6618cfd" providerId="AD" clId="Web-{ADC57A10-2FE6-4185-8538-DAA820DB94B8}" dt="2021-03-24T09:37:37.630" v="59"/>
          <ac:picMkLst>
            <pc:docMk/>
            <pc:sldMk cId="2526593619" sldId="256"/>
            <ac:picMk id="4" creationId="{4FD241AF-14D4-4FDF-A491-98EAA9C166AE}"/>
          </ac:picMkLst>
        </pc:picChg>
        <pc:picChg chg="del mod">
          <ac:chgData name="Amine Maillard" userId="S::amma7609@co-glane.education::77c16d69-83f0-45c3-8b3f-39efe6618cfd" providerId="AD" clId="Web-{ADC57A10-2FE6-4185-8538-DAA820DB94B8}" dt="2021-03-24T09:38:53.570" v="77"/>
          <ac:picMkLst>
            <pc:docMk/>
            <pc:sldMk cId="2526593619" sldId="256"/>
            <ac:picMk id="4" creationId="{A3D75791-139D-4893-898B-9F314BF37BD2}"/>
          </ac:picMkLst>
        </pc:picChg>
        <pc:picChg chg="add del mod">
          <ac:chgData name="Amine Maillard" userId="S::amma7609@co-glane.education::77c16d69-83f0-45c3-8b3f-39efe6618cfd" providerId="AD" clId="Web-{ADC57A10-2FE6-4185-8538-DAA820DB94B8}" dt="2021-03-24T09:38:20.178" v="65"/>
          <ac:picMkLst>
            <pc:docMk/>
            <pc:sldMk cId="2526593619" sldId="256"/>
            <ac:picMk id="5" creationId="{124EB5E0-981F-4E25-8E42-550BFE8B64A7}"/>
          </ac:picMkLst>
        </pc:picChg>
        <pc:picChg chg="add del mod ord">
          <ac:chgData name="Amine Maillard" userId="S::amma7609@co-glane.education::77c16d69-83f0-45c3-8b3f-39efe6618cfd" providerId="AD" clId="Web-{ADC57A10-2FE6-4185-8538-DAA820DB94B8}" dt="2021-03-24T09:38:43.273" v="73"/>
          <ac:picMkLst>
            <pc:docMk/>
            <pc:sldMk cId="2526593619" sldId="256"/>
            <ac:picMk id="6" creationId="{B5935D6F-CB4A-406E-9FD0-5D0B01D2183F}"/>
          </ac:picMkLst>
        </pc:picChg>
        <pc:picChg chg="add mod">
          <ac:chgData name="Amine Maillard" userId="S::amma7609@co-glane.education::77c16d69-83f0-45c3-8b3f-39efe6618cfd" providerId="AD" clId="Web-{ADC57A10-2FE6-4185-8538-DAA820DB94B8}" dt="2021-03-24T09:38:56.914" v="79"/>
          <ac:picMkLst>
            <pc:docMk/>
            <pc:sldMk cId="2526593619" sldId="256"/>
            <ac:picMk id="7" creationId="{E2A14CC2-25BA-4800-AE70-F0A7E217A2A7}"/>
          </ac:picMkLst>
        </pc:picChg>
        <pc:picChg chg="add del">
          <ac:chgData name="Amine Maillard" userId="S::amma7609@co-glane.education::77c16d69-83f0-45c3-8b3f-39efe6618cfd" providerId="AD" clId="Web-{ADC57A10-2FE6-4185-8538-DAA820DB94B8}" dt="2021-03-24T09:37:48.787" v="64"/>
          <ac:picMkLst>
            <pc:docMk/>
            <pc:sldMk cId="2526593619" sldId="256"/>
            <ac:picMk id="11" creationId="{811383CE-CE86-4E1C-B289-798EB9E6E0E5}"/>
          </ac:picMkLst>
        </pc:picChg>
        <pc:picChg chg="add del">
          <ac:chgData name="Amine Maillard" userId="S::amma7609@co-glane.education::77c16d69-83f0-45c3-8b3f-39efe6618cfd" providerId="AD" clId="Web-{ADC57A10-2FE6-4185-8538-DAA820DB94B8}" dt="2021-03-24T09:38:28.241" v="69"/>
          <ac:picMkLst>
            <pc:docMk/>
            <pc:sldMk cId="2526593619" sldId="256"/>
            <ac:picMk id="102" creationId="{811383CE-CE86-4E1C-B289-798EB9E6E0E5}"/>
          </ac:picMkLst>
        </pc:picChg>
        <pc:picChg chg="add del">
          <ac:chgData name="Amine Maillard" userId="S::amma7609@co-glane.education::77c16d69-83f0-45c3-8b3f-39efe6618cfd" providerId="AD" clId="Web-{ADC57A10-2FE6-4185-8538-DAA820DB94B8}" dt="2021-03-24T09:38:56.914" v="79"/>
          <ac:picMkLst>
            <pc:docMk/>
            <pc:sldMk cId="2526593619" sldId="256"/>
            <ac:picMk id="191" creationId="{545F67A4-7428-47F3-AE14-8CA43D976E11}"/>
          </ac:picMkLst>
        </pc:picChg>
        <pc:picChg chg="add">
          <ac:chgData name="Amine Maillard" userId="S::amma7609@co-glane.education::77c16d69-83f0-45c3-8b3f-39efe6618cfd" providerId="AD" clId="Web-{ADC57A10-2FE6-4185-8538-DAA820DB94B8}" dt="2021-03-24T09:38:56.914" v="79"/>
          <ac:picMkLst>
            <pc:docMk/>
            <pc:sldMk cId="2526593619" sldId="256"/>
            <ac:picMk id="282" creationId="{811383CE-CE86-4E1C-B289-798EB9E6E0E5}"/>
          </ac:picMkLst>
        </pc:picChg>
      </pc:sldChg>
      <pc:sldChg chg="addSp delSp modSp new mod setBg addAnim delAnim">
        <pc:chgData name="Amine Maillard" userId="S::amma7609@co-glane.education::77c16d69-83f0-45c3-8b3f-39efe6618cfd" providerId="AD" clId="Web-{ADC57A10-2FE6-4185-8538-DAA820DB94B8}" dt="2021-03-24T09:50:49.650" v="230" actId="14100"/>
        <pc:sldMkLst>
          <pc:docMk/>
          <pc:sldMk cId="2916817578" sldId="257"/>
        </pc:sldMkLst>
        <pc:spChg chg="mod">
          <ac:chgData name="Amine Maillard" userId="S::amma7609@co-glane.education::77c16d69-83f0-45c3-8b3f-39efe6618cfd" providerId="AD" clId="Web-{ADC57A10-2FE6-4185-8538-DAA820DB94B8}" dt="2021-03-24T09:48:32.444" v="172"/>
          <ac:spMkLst>
            <pc:docMk/>
            <pc:sldMk cId="2916817578" sldId="257"/>
            <ac:spMk id="2" creationId="{2008C9E2-3DC4-4367-B569-C4D716820E2E}"/>
          </ac:spMkLst>
        </pc:spChg>
        <pc:spChg chg="mod">
          <ac:chgData name="Amine Maillard" userId="S::amma7609@co-glane.education::77c16d69-83f0-45c3-8b3f-39efe6618cfd" providerId="AD" clId="Web-{ADC57A10-2FE6-4185-8538-DAA820DB94B8}" dt="2021-03-24T09:48:55.366" v="174" actId="20577"/>
          <ac:spMkLst>
            <pc:docMk/>
            <pc:sldMk cId="2916817578" sldId="257"/>
            <ac:spMk id="3" creationId="{8825B4D3-94C4-4FB2-AA44-A9B2A92A77EB}"/>
          </ac:spMkLst>
        </pc:spChg>
        <pc:spChg chg="add del">
          <ac:chgData name="Amine Maillard" userId="S::amma7609@co-glane.education::77c16d69-83f0-45c3-8b3f-39efe6618cfd" providerId="AD" clId="Web-{ADC57A10-2FE6-4185-8538-DAA820DB94B8}" dt="2021-03-24T09:47:41.739" v="169"/>
          <ac:spMkLst>
            <pc:docMk/>
            <pc:sldMk cId="2916817578" sldId="257"/>
            <ac:spMk id="10" creationId="{DF43132E-D4DF-4A83-9344-A782D0F5D9F6}"/>
          </ac:spMkLst>
        </pc:spChg>
        <pc:spChg chg="add del">
          <ac:chgData name="Amine Maillard" userId="S::amma7609@co-glane.education::77c16d69-83f0-45c3-8b3f-39efe6618cfd" providerId="AD" clId="Web-{ADC57A10-2FE6-4185-8538-DAA820DB94B8}" dt="2021-03-24T09:48:32.444" v="172"/>
          <ac:spMkLst>
            <pc:docMk/>
            <pc:sldMk cId="2916817578" sldId="257"/>
            <ac:spMk id="14" creationId="{CBD94887-6A10-4F62-8EE1-B2BCFA1F380F}"/>
          </ac:spMkLst>
        </pc:spChg>
        <pc:spChg chg="add del">
          <ac:chgData name="Amine Maillard" userId="S::amma7609@co-glane.education::77c16d69-83f0-45c3-8b3f-39efe6618cfd" providerId="AD" clId="Web-{ADC57A10-2FE6-4185-8538-DAA820DB94B8}" dt="2021-03-24T09:47:38.317" v="166"/>
          <ac:spMkLst>
            <pc:docMk/>
            <pc:sldMk cId="2916817578" sldId="257"/>
            <ac:spMk id="17" creationId="{CBD94887-6A10-4F62-8EE1-B2BCFA1F380F}"/>
          </ac:spMkLst>
        </pc:spChg>
        <pc:picChg chg="add del mod">
          <ac:chgData name="Amine Maillard" userId="S::amma7609@co-glane.education::77c16d69-83f0-45c3-8b3f-39efe6618cfd" providerId="AD" clId="Web-{ADC57A10-2FE6-4185-8538-DAA820DB94B8}" dt="2021-03-24T09:46:31.941" v="160"/>
          <ac:picMkLst>
            <pc:docMk/>
            <pc:sldMk cId="2916817578" sldId="257"/>
            <ac:picMk id="4" creationId="{5B0D5B89-3939-4BB5-9775-46ADD03C4523}"/>
          </ac:picMkLst>
        </pc:picChg>
        <pc:picChg chg="add mod ord">
          <ac:chgData name="Amine Maillard" userId="S::amma7609@co-glane.education::77c16d69-83f0-45c3-8b3f-39efe6618cfd" providerId="AD" clId="Web-{ADC57A10-2FE6-4185-8538-DAA820DB94B8}" dt="2021-03-24T09:50:49.650" v="230" actId="14100"/>
          <ac:picMkLst>
            <pc:docMk/>
            <pc:sldMk cId="2916817578" sldId="257"/>
            <ac:picMk id="5" creationId="{27C62F56-EE32-4E3B-A4A3-95EBC508EAD6}"/>
          </ac:picMkLst>
        </pc:picChg>
        <pc:picChg chg="add del">
          <ac:chgData name="Amine Maillard" userId="S::amma7609@co-glane.education::77c16d69-83f0-45c3-8b3f-39efe6618cfd" providerId="AD" clId="Web-{ADC57A10-2FE6-4185-8538-DAA820DB94B8}" dt="2021-03-24T09:47:41.739" v="169"/>
          <ac:picMkLst>
            <pc:docMk/>
            <pc:sldMk cId="2916817578" sldId="257"/>
            <ac:picMk id="8" creationId="{18BD78ED-75E1-4879-B369-BC61F7C45E22}"/>
          </ac:picMkLst>
        </pc:picChg>
        <pc:picChg chg="add del">
          <ac:chgData name="Amine Maillard" userId="S::amma7609@co-glane.education::77c16d69-83f0-45c3-8b3f-39efe6618cfd" providerId="AD" clId="Web-{ADC57A10-2FE6-4185-8538-DAA820DB94B8}" dt="2021-03-24T09:48:32.444" v="172"/>
          <ac:picMkLst>
            <pc:docMk/>
            <pc:sldMk cId="2916817578" sldId="257"/>
            <ac:picMk id="15" creationId="{A3D512BA-228A-4979-9312-ACD246E1099D}"/>
          </ac:picMkLst>
        </pc:picChg>
        <pc:picChg chg="add del">
          <ac:chgData name="Amine Maillard" userId="S::amma7609@co-glane.education::77c16d69-83f0-45c3-8b3f-39efe6618cfd" providerId="AD" clId="Web-{ADC57A10-2FE6-4185-8538-DAA820DB94B8}" dt="2021-03-24T09:47:38.317" v="166"/>
          <ac:picMkLst>
            <pc:docMk/>
            <pc:sldMk cId="2916817578" sldId="257"/>
            <ac:picMk id="19" creationId="{A3D512BA-228A-4979-9312-ACD246E1099D}"/>
          </ac:picMkLst>
        </pc:picChg>
        <pc:cxnChg chg="add del">
          <ac:chgData name="Amine Maillard" userId="S::amma7609@co-glane.education::77c16d69-83f0-45c3-8b3f-39efe6618cfd" providerId="AD" clId="Web-{ADC57A10-2FE6-4185-8538-DAA820DB94B8}" dt="2021-03-24T09:47:41.739" v="169"/>
          <ac:cxnSpMkLst>
            <pc:docMk/>
            <pc:sldMk cId="2916817578" sldId="257"/>
            <ac:cxnSpMk id="12" creationId="{6AA24BC1-1577-4586-AD7A-417660E37253}"/>
          </ac:cxnSpMkLst>
        </pc:cxnChg>
      </pc:sldChg>
      <pc:sldChg chg="modSp new">
        <pc:chgData name="Amine Maillard" userId="S::amma7609@co-glane.education::77c16d69-83f0-45c3-8b3f-39efe6618cfd" providerId="AD" clId="Web-{ADC57A10-2FE6-4185-8538-DAA820DB94B8}" dt="2021-03-24T09:49:51.633" v="227" actId="20577"/>
        <pc:sldMkLst>
          <pc:docMk/>
          <pc:sldMk cId="1704320050" sldId="258"/>
        </pc:sldMkLst>
        <pc:spChg chg="mod">
          <ac:chgData name="Amine Maillard" userId="S::amma7609@co-glane.education::77c16d69-83f0-45c3-8b3f-39efe6618cfd" providerId="AD" clId="Web-{ADC57A10-2FE6-4185-8538-DAA820DB94B8}" dt="2021-03-24T09:49:51.633" v="227" actId="20577"/>
          <ac:spMkLst>
            <pc:docMk/>
            <pc:sldMk cId="1704320050" sldId="258"/>
            <ac:spMk id="2" creationId="{BF2C37FC-7389-4D2A-9148-E2A951C2029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C95342-F925-45EF-8FB9-AA1C1E86BE9B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A94C4B-CCFB-4C86-A7A6-D01F89B204CC}">
      <dgm:prSet/>
      <dgm:spPr/>
      <dgm:t>
        <a:bodyPr/>
        <a:lstStyle/>
        <a:p>
          <a:pPr rtl="0"/>
          <a:r>
            <a:rPr lang="en-US" dirty="0"/>
            <a:t>Mandat :</a:t>
          </a:r>
          <a:r>
            <a:rPr lang="en-US" dirty="0">
              <a:latin typeface="Calibri Light" panose="020F0302020204030204"/>
            </a:rPr>
            <a:t> 2 à 4 </a:t>
          </a:r>
          <a:r>
            <a:rPr lang="en-US" dirty="0" err="1"/>
            <a:t>ans</a:t>
          </a:r>
          <a:r>
            <a:rPr lang="en-US" dirty="0"/>
            <a:t> </a:t>
          </a:r>
        </a:p>
      </dgm:t>
    </dgm:pt>
    <dgm:pt modelId="{9689CBF2-2F03-44A8-B3E1-016623E95A55}" type="parTrans" cxnId="{AE323197-EFE2-4AA3-8F1B-D4135064660A}">
      <dgm:prSet/>
      <dgm:spPr/>
      <dgm:t>
        <a:bodyPr/>
        <a:lstStyle/>
        <a:p>
          <a:endParaRPr lang="en-US"/>
        </a:p>
      </dgm:t>
    </dgm:pt>
    <dgm:pt modelId="{AF202E49-1B83-4D61-974C-23641EB7862F}" type="sibTrans" cxnId="{AE323197-EFE2-4AA3-8F1B-D4135064660A}">
      <dgm:prSet/>
      <dgm:spPr/>
      <dgm:t>
        <a:bodyPr/>
        <a:lstStyle/>
        <a:p>
          <a:endParaRPr lang="en-US"/>
        </a:p>
      </dgm:t>
    </dgm:pt>
    <dgm:pt modelId="{BE2ABD41-E6EA-4924-83FE-2A0E7C8B0FB0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Il y</a:t>
          </a:r>
          <a:r>
            <a:rPr lang="en-US" dirty="0"/>
            <a:t> a plus de </a:t>
          </a:r>
          <a:r>
            <a:rPr lang="en-US" dirty="0" err="1"/>
            <a:t>politicien</a:t>
          </a:r>
          <a:r>
            <a:rPr lang="en-US" dirty="0"/>
            <a:t> </a:t>
          </a:r>
          <a:endParaRPr lang="en-US" dirty="0">
            <a:latin typeface="Calibri Light" panose="020F0302020204030204"/>
          </a:endParaRPr>
        </a:p>
      </dgm:t>
    </dgm:pt>
    <dgm:pt modelId="{9051BF34-2FB2-4B89-AA99-65112D36F279}" type="parTrans" cxnId="{1FDC646E-0182-43A6-ABBD-2D50AB8CD1B9}">
      <dgm:prSet/>
      <dgm:spPr/>
      <dgm:t>
        <a:bodyPr/>
        <a:lstStyle/>
        <a:p>
          <a:endParaRPr lang="en-US"/>
        </a:p>
      </dgm:t>
    </dgm:pt>
    <dgm:pt modelId="{32D7B980-DEA7-4A33-968F-03D30F31CF10}" type="sibTrans" cxnId="{1FDC646E-0182-43A6-ABBD-2D50AB8CD1B9}">
      <dgm:prSet/>
      <dgm:spPr/>
      <dgm:t>
        <a:bodyPr/>
        <a:lstStyle/>
        <a:p>
          <a:endParaRPr lang="en-US"/>
        </a:p>
      </dgm:t>
    </dgm:pt>
    <dgm:pt modelId="{126AD93D-020A-4E82-9F19-9E00E888BA3C}" type="pres">
      <dgm:prSet presAssocID="{08C95342-F925-45EF-8FB9-AA1C1E86BE9B}" presName="vert0" presStyleCnt="0">
        <dgm:presLayoutVars>
          <dgm:dir/>
          <dgm:animOne val="branch"/>
          <dgm:animLvl val="lvl"/>
        </dgm:presLayoutVars>
      </dgm:prSet>
      <dgm:spPr/>
    </dgm:pt>
    <dgm:pt modelId="{11919369-BD39-4EF5-B1AC-8B7DBDB0D0D9}" type="pres">
      <dgm:prSet presAssocID="{26A94C4B-CCFB-4C86-A7A6-D01F89B204CC}" presName="thickLine" presStyleLbl="alignNode1" presStyleIdx="0" presStyleCnt="2"/>
      <dgm:spPr/>
    </dgm:pt>
    <dgm:pt modelId="{73DCD569-0BCE-4D80-B58B-26F8128A38A3}" type="pres">
      <dgm:prSet presAssocID="{26A94C4B-CCFB-4C86-A7A6-D01F89B204CC}" presName="horz1" presStyleCnt="0"/>
      <dgm:spPr/>
    </dgm:pt>
    <dgm:pt modelId="{ACA9C17F-1CAC-4703-B072-E335D2488E75}" type="pres">
      <dgm:prSet presAssocID="{26A94C4B-CCFB-4C86-A7A6-D01F89B204CC}" presName="tx1" presStyleLbl="revTx" presStyleIdx="0" presStyleCnt="2"/>
      <dgm:spPr/>
    </dgm:pt>
    <dgm:pt modelId="{066F86C0-0E62-4261-94C2-2A45104D3688}" type="pres">
      <dgm:prSet presAssocID="{26A94C4B-CCFB-4C86-A7A6-D01F89B204CC}" presName="vert1" presStyleCnt="0"/>
      <dgm:spPr/>
    </dgm:pt>
    <dgm:pt modelId="{F6BF11F5-3BD5-4FA3-9B68-5D1FC1A8D4DA}" type="pres">
      <dgm:prSet presAssocID="{BE2ABD41-E6EA-4924-83FE-2A0E7C8B0FB0}" presName="thickLine" presStyleLbl="alignNode1" presStyleIdx="1" presStyleCnt="2"/>
      <dgm:spPr/>
    </dgm:pt>
    <dgm:pt modelId="{440A3AFE-F9DC-4FBD-9369-CD7805CC55F1}" type="pres">
      <dgm:prSet presAssocID="{BE2ABD41-E6EA-4924-83FE-2A0E7C8B0FB0}" presName="horz1" presStyleCnt="0"/>
      <dgm:spPr/>
    </dgm:pt>
    <dgm:pt modelId="{5F31475A-6A55-423C-BB9F-809722550826}" type="pres">
      <dgm:prSet presAssocID="{BE2ABD41-E6EA-4924-83FE-2A0E7C8B0FB0}" presName="tx1" presStyleLbl="revTx" presStyleIdx="1" presStyleCnt="2"/>
      <dgm:spPr/>
    </dgm:pt>
    <dgm:pt modelId="{77BC790E-3C6C-44EA-AE08-B0BF9548501B}" type="pres">
      <dgm:prSet presAssocID="{BE2ABD41-E6EA-4924-83FE-2A0E7C8B0FB0}" presName="vert1" presStyleCnt="0"/>
      <dgm:spPr/>
    </dgm:pt>
  </dgm:ptLst>
  <dgm:cxnLst>
    <dgm:cxn modelId="{1FDC646E-0182-43A6-ABBD-2D50AB8CD1B9}" srcId="{08C95342-F925-45EF-8FB9-AA1C1E86BE9B}" destId="{BE2ABD41-E6EA-4924-83FE-2A0E7C8B0FB0}" srcOrd="1" destOrd="0" parTransId="{9051BF34-2FB2-4B89-AA99-65112D36F279}" sibTransId="{32D7B980-DEA7-4A33-968F-03D30F31CF10}"/>
    <dgm:cxn modelId="{76D46751-CAD8-441D-A39A-48E21B4E3F60}" type="presOf" srcId="{BE2ABD41-E6EA-4924-83FE-2A0E7C8B0FB0}" destId="{5F31475A-6A55-423C-BB9F-809722550826}" srcOrd="0" destOrd="0" presId="urn:microsoft.com/office/officeart/2008/layout/LinedList"/>
    <dgm:cxn modelId="{9C99B578-4E9D-4FA9-B0D0-C58DCBB7D0B1}" type="presOf" srcId="{08C95342-F925-45EF-8FB9-AA1C1E86BE9B}" destId="{126AD93D-020A-4E82-9F19-9E00E888BA3C}" srcOrd="0" destOrd="0" presId="urn:microsoft.com/office/officeart/2008/layout/LinedList"/>
    <dgm:cxn modelId="{AE323197-EFE2-4AA3-8F1B-D4135064660A}" srcId="{08C95342-F925-45EF-8FB9-AA1C1E86BE9B}" destId="{26A94C4B-CCFB-4C86-A7A6-D01F89B204CC}" srcOrd="0" destOrd="0" parTransId="{9689CBF2-2F03-44A8-B3E1-016623E95A55}" sibTransId="{AF202E49-1B83-4D61-974C-23641EB7862F}"/>
    <dgm:cxn modelId="{E4F3489E-B637-457E-856B-B3B44DF5F163}" type="presOf" srcId="{26A94C4B-CCFB-4C86-A7A6-D01F89B204CC}" destId="{ACA9C17F-1CAC-4703-B072-E335D2488E75}" srcOrd="0" destOrd="0" presId="urn:microsoft.com/office/officeart/2008/layout/LinedList"/>
    <dgm:cxn modelId="{DF049BCA-F029-49E5-A060-50AF90635B19}" type="presParOf" srcId="{126AD93D-020A-4E82-9F19-9E00E888BA3C}" destId="{11919369-BD39-4EF5-B1AC-8B7DBDB0D0D9}" srcOrd="0" destOrd="0" presId="urn:microsoft.com/office/officeart/2008/layout/LinedList"/>
    <dgm:cxn modelId="{DCB4A87C-FF17-444F-9026-0B4E33FDE6E4}" type="presParOf" srcId="{126AD93D-020A-4E82-9F19-9E00E888BA3C}" destId="{73DCD569-0BCE-4D80-B58B-26F8128A38A3}" srcOrd="1" destOrd="0" presId="urn:microsoft.com/office/officeart/2008/layout/LinedList"/>
    <dgm:cxn modelId="{510ABDEF-66CC-4535-814B-AF43997FDEF2}" type="presParOf" srcId="{73DCD569-0BCE-4D80-B58B-26F8128A38A3}" destId="{ACA9C17F-1CAC-4703-B072-E335D2488E75}" srcOrd="0" destOrd="0" presId="urn:microsoft.com/office/officeart/2008/layout/LinedList"/>
    <dgm:cxn modelId="{7DE95FD5-E5C7-4922-853B-47D4907D5DCB}" type="presParOf" srcId="{73DCD569-0BCE-4D80-B58B-26F8128A38A3}" destId="{066F86C0-0E62-4261-94C2-2A45104D3688}" srcOrd="1" destOrd="0" presId="urn:microsoft.com/office/officeart/2008/layout/LinedList"/>
    <dgm:cxn modelId="{9974F6F9-E981-4917-BEC7-21E12D365D12}" type="presParOf" srcId="{126AD93D-020A-4E82-9F19-9E00E888BA3C}" destId="{F6BF11F5-3BD5-4FA3-9B68-5D1FC1A8D4DA}" srcOrd="2" destOrd="0" presId="urn:microsoft.com/office/officeart/2008/layout/LinedList"/>
    <dgm:cxn modelId="{DBD70985-3533-4253-B046-68400BD3906D}" type="presParOf" srcId="{126AD93D-020A-4E82-9F19-9E00E888BA3C}" destId="{440A3AFE-F9DC-4FBD-9369-CD7805CC55F1}" srcOrd="3" destOrd="0" presId="urn:microsoft.com/office/officeart/2008/layout/LinedList"/>
    <dgm:cxn modelId="{1D43008A-F845-43E3-8D3B-A54658F62B81}" type="presParOf" srcId="{440A3AFE-F9DC-4FBD-9369-CD7805CC55F1}" destId="{5F31475A-6A55-423C-BB9F-809722550826}" srcOrd="0" destOrd="0" presId="urn:microsoft.com/office/officeart/2008/layout/LinedList"/>
    <dgm:cxn modelId="{4B7B4119-C5C5-463A-89B5-A848915B1AFF}" type="presParOf" srcId="{440A3AFE-F9DC-4FBD-9369-CD7805CC55F1}" destId="{77BC790E-3C6C-44EA-AE08-B0BF9548501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919369-BD39-4EF5-B1AC-8B7DBDB0D0D9}">
      <dsp:nvSpPr>
        <dsp:cNvPr id="0" name=""/>
        <dsp:cNvSpPr/>
      </dsp:nvSpPr>
      <dsp:spPr>
        <a:xfrm>
          <a:off x="0" y="0"/>
          <a:ext cx="101314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CA9C17F-1CAC-4703-B072-E335D2488E75}">
      <dsp:nvSpPr>
        <dsp:cNvPr id="0" name=""/>
        <dsp:cNvSpPr/>
      </dsp:nvSpPr>
      <dsp:spPr>
        <a:xfrm>
          <a:off x="0" y="0"/>
          <a:ext cx="10131425" cy="1824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Mandat :</a:t>
          </a:r>
          <a:r>
            <a:rPr lang="en-US" sz="6500" kern="1200" dirty="0">
              <a:latin typeface="Calibri Light" panose="020F0302020204030204"/>
            </a:rPr>
            <a:t> 2 à 4 </a:t>
          </a:r>
          <a:r>
            <a:rPr lang="en-US" sz="6500" kern="1200" dirty="0" err="1"/>
            <a:t>ans</a:t>
          </a:r>
          <a:r>
            <a:rPr lang="en-US" sz="6500" kern="1200" dirty="0"/>
            <a:t> </a:t>
          </a:r>
        </a:p>
      </dsp:txBody>
      <dsp:txXfrm>
        <a:off x="0" y="0"/>
        <a:ext cx="10131425" cy="1824566"/>
      </dsp:txXfrm>
    </dsp:sp>
    <dsp:sp modelId="{F6BF11F5-3BD5-4FA3-9B68-5D1FC1A8D4DA}">
      <dsp:nvSpPr>
        <dsp:cNvPr id="0" name=""/>
        <dsp:cNvSpPr/>
      </dsp:nvSpPr>
      <dsp:spPr>
        <a:xfrm>
          <a:off x="0" y="1824566"/>
          <a:ext cx="101314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F31475A-6A55-423C-BB9F-809722550826}">
      <dsp:nvSpPr>
        <dsp:cNvPr id="0" name=""/>
        <dsp:cNvSpPr/>
      </dsp:nvSpPr>
      <dsp:spPr>
        <a:xfrm>
          <a:off x="0" y="1824566"/>
          <a:ext cx="10131425" cy="1824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latin typeface="Calibri Light" panose="020F0302020204030204"/>
            </a:rPr>
            <a:t>Il y</a:t>
          </a:r>
          <a:r>
            <a:rPr lang="en-US" sz="6500" kern="1200" dirty="0"/>
            <a:t> a plus de </a:t>
          </a:r>
          <a:r>
            <a:rPr lang="en-US" sz="6500" kern="1200" dirty="0" err="1"/>
            <a:t>politicien</a:t>
          </a:r>
          <a:r>
            <a:rPr lang="en-US" sz="6500" kern="1200" dirty="0"/>
            <a:t> </a:t>
          </a:r>
          <a:endParaRPr lang="en-US" sz="6500" kern="1200" dirty="0">
            <a:latin typeface="Calibri Light" panose="020F0302020204030204"/>
          </a:endParaRPr>
        </a:p>
      </dsp:txBody>
      <dsp:txXfrm>
        <a:off x="0" y="1824566"/>
        <a:ext cx="10131425" cy="1824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Rectangle 279">
            <a:extLst>
              <a:ext uri="{FF2B5EF4-FFF2-40B4-BE49-F238E27FC236}">
                <a16:creationId xmlns:a16="http://schemas.microsoft.com/office/drawing/2014/main" id="{1F94DC1C-47D1-41D7-8B1B-9A036D614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2" name="Picture 281">
            <a:extLst>
              <a:ext uri="{FF2B5EF4-FFF2-40B4-BE49-F238E27FC236}">
                <a16:creationId xmlns:a16="http://schemas.microsoft.com/office/drawing/2014/main" id="{811383CE-CE86-4E1C-B289-798EB9E6E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22"/>
          <a:stretch/>
        </p:blipFill>
        <p:spPr>
          <a:xfrm>
            <a:off x="1" y="0"/>
            <a:ext cx="5896768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876" y="2032000"/>
            <a:ext cx="4513792" cy="281939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FFFFFF"/>
                </a:solidFill>
                <a:cs typeface="Calibri Light"/>
              </a:rPr>
              <a:t>REgime politique en suisse </a:t>
            </a:r>
            <a:br>
              <a:rPr lang="en-US">
                <a:solidFill>
                  <a:srgbClr val="FFFFFF"/>
                </a:solidFill>
                <a:cs typeface="Calibri Light"/>
              </a:rPr>
            </a:br>
            <a:endParaRPr lang="en-US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876" y="4851399"/>
            <a:ext cx="4513792" cy="91440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cs typeface="Calibri"/>
              </a:rPr>
              <a:t>Par Amine et Loïc </a:t>
            </a:r>
          </a:p>
        </p:txBody>
      </p:sp>
      <p:sp useBgFill="1">
        <p:nvSpPr>
          <p:cNvPr id="284" name="Freeform 5">
            <a:extLst>
              <a:ext uri="{FF2B5EF4-FFF2-40B4-BE49-F238E27FC236}">
                <a16:creationId xmlns:a16="http://schemas.microsoft.com/office/drawing/2014/main" id="{AC12A592-C02D-46EF-8E1F-9335DB8D7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86" name="Freeform 14">
            <a:extLst>
              <a:ext uri="{FF2B5EF4-FFF2-40B4-BE49-F238E27FC236}">
                <a16:creationId xmlns:a16="http://schemas.microsoft.com/office/drawing/2014/main" id="{24005816-5BCA-4665-8A58-5580F8E9C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BF07F359-8CA3-4854-91E7-EE6004020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8A7FCE86-4904-4337-8D0A-3ABA73F60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BA32C234-504D-411A-A62B-C1CFD8CE7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881593A9-FD94-454C-9225-478E90706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FA3524A1-6DED-4D15-ADE5-F797DBCEC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AA8491CF-856E-4A54-84A5-45C558D41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AD63A388-BF18-4ABD-96E0-5946B1ABB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9CF6D779-BD20-4058-AC29-AF4E2510C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4189C0F2-FCB0-4636-9B05-F9FCBB202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E74CB59A-0AC3-4235-A93D-73EE12466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2B6E97A3-E95A-4D79-A8F8-1945EA263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9F4ABF86-0905-4DE8-8F0B-D10D3D6F9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4FAAFEF7-DFA1-48C7-9E4E-FF7B1453C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ED828735-DFD9-4894-8461-77A2FB0C92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7A6C2585-E93E-489D-8819-FCEE3CFF1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E57C1F25-FC5C-4082-B4F6-888F8E467E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F5DF4BDB-CA1D-4DA1-8D26-6BAEE0A21A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3315D2A0-DDA4-4A25-9CC7-7F90CCF0C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75312B72-7E7D-4B0B-960E-7D7C9540EB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C48B42BB-3C0E-4546-957B-AB593E308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437809D5-5F69-4BC6-A661-44B2A8A682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B269CB4C-8BB5-4F63-8961-7EB8FE56D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D5E7B60C-3F52-49EA-99F5-BE42AF88D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1C5E885C-0F0D-4E11-8B78-4CE951E26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4BFA6E20-F564-4CA4-9150-FDD50B02CD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C3C02C6B-B913-486F-ACAE-432DE1F770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B6B5EE64-D401-45A4-82D4-85D4BF5C8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5F622D05-678C-405E-A74F-8D92A9C64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D8E01EF1-6517-49CC-9891-1BD6D0F49D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EC93E79A-63A6-4782-9D2C-BC50CD3B9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46C4B4DB-9B57-4C69-96EB-3E1910CEF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9BBDCDA7-4ECB-42B1-8524-3D30023D6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C7483057-DCDA-4BC6-8E99-7EAD94E87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E5C35A56-0BFD-443F-8C2B-CA73A3BFE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214A0AE5-3A88-4D5D-845C-5E906888C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44D7BF13-EDB8-4740-A3C5-87E2E7C676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16DAB64F-4B49-434F-BFB6-0BEB41AFB6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93B5AD9A-BDA6-42CE-A1C0-C07210307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5FD67DCC-475F-4BED-A634-FCDD63176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ED276E23-C86D-408D-821A-1E9A44CAE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A879A029-D911-41C4-B218-E41871762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E9C7C9F5-65FB-4EF9-9AAD-F7E1FC14B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6115B885-5742-431C-BA48-96FC1F6D2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6ACE37A6-0062-4B86-B4E6-18088040C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0A8679B4-56BA-43AB-A0A2-E2DA3E205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80DE24D2-627B-4C47-A858-A572BCDBA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B612A33E-5DE0-4E4D-9469-0BD0B3E0E7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91673515-5E42-490F-85A0-45658D81C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6B048C17-3768-4DAF-A7AE-B2E717497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BAA4E6AA-9D65-4EED-91CB-87A5762ED0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DB48B9EB-BBF2-48D7-A1D7-720D94506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21492B79-7338-4309-8667-BB29A7BC7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0352FD87-EC9C-4EB5-9ACC-A152F78FC8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FF2CEA1F-EFA8-4353-B5F8-CCE27955A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63E2723F-2530-4636-9A19-8F11B156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4A9EE901-51C9-4292-BB45-5EDB8568A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555407C2-7321-48CD-811F-92C71F701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E5298A8A-2787-4153-BDA2-E939BFD514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C45057B3-3FAB-42ED-AF52-F00BB07FA5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DA3F09E9-F476-4352-90E3-6A15C74268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128F7C5C-CECC-45A8-8A1F-D679534D4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FFFDFE9C-2017-4831-9F1B-6A03B58B10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01BC942F-09CF-4A51-85A5-E23E2D71C8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1456B520-137F-484D-A1B1-7DA5C3F82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9ECA29F0-381E-4770-97BF-54C4E5220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D43CCF9F-8F11-4676-82F3-DEE8A48C8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6FA620FD-6A45-4754-BF42-A9FA44966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DC4D38F3-F3A2-42F4-8B57-DE978EC4A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3C26D30E-A91E-4A5B-A419-0B9D79D57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ADAB3EBC-722A-462E-AAAE-506E50038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CBAABC17-832F-48CF-B0D7-0F7DE5460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E1FCA513-75D7-414B-BE8F-D780746A1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F2EDEC73-B6F5-473F-934A-CEF57604A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5B987884-C452-4492-A9F8-2770D3373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9D978AF2-B7BB-4E05-81F1-1A5DBD1CB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D7AD4D45-C3AB-458E-B826-0FACBD0DF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A6E15555-6738-463C-B7DF-86429F2F9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AE487172-B4C3-4D13-A562-EF0BA3DD9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08E66297-1295-432A-AA84-7BB2341C1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 7" descr="Une image contenant bâtiment, ciel, extérieur, bâtiment gouvernemental&#10;&#10;Description générée automatiquement">
            <a:extLst>
              <a:ext uri="{FF2B5EF4-FFF2-40B4-BE49-F238E27FC236}">
                <a16:creationId xmlns:a16="http://schemas.microsoft.com/office/drawing/2014/main" id="{E2A14CC2-25BA-4800-AE70-F0A7E217A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4679" y="2602910"/>
            <a:ext cx="5124328" cy="287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93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08C9E2-3DC4-4367-B569-C4D716820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909" y="808055"/>
            <a:ext cx="3979205" cy="14533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Régime Actuel 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25B4D3-94C4-4FB2-AA44-A9B2A92A7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78" y="2261420"/>
            <a:ext cx="4002936" cy="363793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cap="all"/>
              <a:t>Nous </a:t>
            </a:r>
            <a:r>
              <a:rPr lang="en-US" sz="2400" cap="all" err="1"/>
              <a:t>sommes</a:t>
            </a:r>
            <a:r>
              <a:rPr lang="en-US" sz="2400" cap="all"/>
              <a:t> </a:t>
            </a:r>
            <a:r>
              <a:rPr lang="en-US" sz="2400" cap="all" err="1"/>
              <a:t>une</a:t>
            </a:r>
            <a:r>
              <a:rPr lang="en-US" sz="2400" cap="all"/>
              <a:t> </a:t>
            </a:r>
            <a:r>
              <a:rPr lang="en-US" sz="2400" cap="all" err="1"/>
              <a:t>confédération</a:t>
            </a:r>
            <a:r>
              <a:rPr lang="en-US" sz="2400" cap="all"/>
              <a:t> </a:t>
            </a:r>
          </a:p>
          <a:p>
            <a:pPr marL="0" indent="0">
              <a:buNone/>
            </a:pPr>
            <a:endParaRPr lang="en-US" cap="all">
              <a:cs typeface="Calibri"/>
            </a:endParaRPr>
          </a:p>
          <a:p>
            <a:pPr marL="0" indent="0">
              <a:buNone/>
            </a:pPr>
            <a:r>
              <a:rPr lang="en-US" cap="all">
                <a:ea typeface="+mn-lt"/>
                <a:cs typeface="+mn-lt"/>
              </a:rPr>
              <a:t>( Union de cantons qui </a:t>
            </a:r>
            <a:r>
              <a:rPr lang="en-US" cap="all" err="1">
                <a:ea typeface="+mn-lt"/>
                <a:cs typeface="+mn-lt"/>
              </a:rPr>
              <a:t>s'associent</a:t>
            </a:r>
            <a:r>
              <a:rPr lang="en-US" cap="all">
                <a:ea typeface="+mn-lt"/>
                <a:cs typeface="+mn-lt"/>
              </a:rPr>
              <a:t> tout en gardant </a:t>
            </a:r>
            <a:r>
              <a:rPr lang="en-US" cap="all" err="1">
                <a:ea typeface="+mn-lt"/>
                <a:cs typeface="+mn-lt"/>
              </a:rPr>
              <a:t>leur</a:t>
            </a:r>
            <a:r>
              <a:rPr lang="en-US" cap="all">
                <a:ea typeface="+mn-lt"/>
                <a:cs typeface="+mn-lt"/>
              </a:rPr>
              <a:t> </a:t>
            </a:r>
            <a:r>
              <a:rPr lang="en-US" cap="all" err="1">
                <a:ea typeface="+mn-lt"/>
                <a:cs typeface="+mn-lt"/>
              </a:rPr>
              <a:t>souveraineté</a:t>
            </a:r>
            <a:r>
              <a:rPr lang="en-US" cap="all">
                <a:ea typeface="+mn-lt"/>
                <a:cs typeface="+mn-lt"/>
              </a:rPr>
              <a:t>. )</a:t>
            </a:r>
            <a:endParaRPr lang="en-US"/>
          </a:p>
        </p:txBody>
      </p:sp>
      <p:pic>
        <p:nvPicPr>
          <p:cNvPr id="5" name="Image 5">
            <a:extLst>
              <a:ext uri="{FF2B5EF4-FFF2-40B4-BE49-F238E27FC236}">
                <a16:creationId xmlns:a16="http://schemas.microsoft.com/office/drawing/2014/main" id="{27C62F56-EE32-4E3B-A4A3-95EBC508EA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64" r="6747"/>
          <a:stretch/>
        </p:blipFill>
        <p:spPr>
          <a:xfrm>
            <a:off x="4932565" y="1355688"/>
            <a:ext cx="6659155" cy="374626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681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8F45B-CE97-4754-A5A9-F9119054C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909" y="808055"/>
            <a:ext cx="3979205" cy="1453363"/>
          </a:xfrm>
        </p:spPr>
        <p:txBody>
          <a:bodyPr>
            <a:normAutofit/>
          </a:bodyPr>
          <a:lstStyle/>
          <a:p>
            <a:r>
              <a:rPr lang="en-US" sz="3300">
                <a:cs typeface="Calibri Light"/>
              </a:rPr>
              <a:t>Comment est gouverné le pays ?</a:t>
            </a:r>
            <a:endParaRPr lang="en-US" sz="330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570BBC-2583-4454-981C-FD542916E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78" y="2261420"/>
            <a:ext cx="4002936" cy="3637935"/>
          </a:xfrm>
        </p:spPr>
        <p:txBody>
          <a:bodyPr>
            <a:normAutofit/>
          </a:bodyPr>
          <a:lstStyle/>
          <a:p>
            <a:r>
              <a:rPr lang="en-US" sz="2400">
                <a:cs typeface="Calibri"/>
              </a:rPr>
              <a:t>Il y a un gouvernement, un parlement, les tribunaux et la confédération.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23C5448-3274-4AF6-AE88-6D2D74ADC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318" y="709042"/>
            <a:ext cx="7073253" cy="5723383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9814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C37FC-7389-4D2A-9148-E2A951C20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20" y="1598810"/>
            <a:ext cx="3993582" cy="2431023"/>
          </a:xfrm>
        </p:spPr>
        <p:txBody>
          <a:bodyPr>
            <a:normAutofit/>
          </a:bodyPr>
          <a:lstStyle/>
          <a:p>
            <a:r>
              <a:rPr lang="fr-FR">
                <a:cs typeface="Calibri Light"/>
              </a:rPr>
              <a:t>Il y a plusieurs parties. 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AEA95926-BDDE-4D28-AB23-A914A3696F17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5700000" flipH="1" flipV="1">
            <a:off x="-4142314" y="-2050660"/>
            <a:ext cx="540308" cy="10059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A1F525FB-F723-49C9-854E-FEA1EFA15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7187" y="1859500"/>
            <a:ext cx="7159517" cy="3753147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4320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679D1DFB-F757-42EF-A357-66F1956CAB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76" r="10973" b="-2"/>
          <a:stretch/>
        </p:blipFill>
        <p:spPr>
          <a:xfrm>
            <a:off x="20" y="975"/>
            <a:ext cx="7552924" cy="6858000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98BF0107-3463-486E-B9EE-5A5727B4F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27DD16-6B0D-457E-9E5F-58E0B183C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05135" y="1964267"/>
            <a:ext cx="3254990" cy="24214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>
                <a:cs typeface="Calibri Light"/>
              </a:rPr>
              <a:t>Il y a un </a:t>
            </a:r>
            <a:r>
              <a:rPr lang="en-US" sz="3400" err="1">
                <a:cs typeface="Calibri Light"/>
              </a:rPr>
              <a:t>président</a:t>
            </a:r>
            <a:r>
              <a:rPr lang="en-US" sz="3400">
                <a:cs typeface="Calibri Light"/>
              </a:rPr>
              <a:t> de la </a:t>
            </a:r>
            <a:r>
              <a:rPr lang="en-US" sz="3400" err="1">
                <a:cs typeface="Calibri Light"/>
              </a:rPr>
              <a:t>confédération</a:t>
            </a:r>
            <a:endParaRPr lang="en-US" sz="3400" err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4947E4-7D81-4ED2-A6E7-2C6A2864B5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5135" y="4385732"/>
            <a:ext cx="3254990" cy="1405467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08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E13DDB-26AE-402F-BF20-620314F5D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44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1C41C7-1C89-4969-9775-BBD75F527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Les </a:t>
            </a:r>
            <a:r>
              <a:rPr lang="en-US" err="1">
                <a:cs typeface="Calibri Light"/>
              </a:rPr>
              <a:t>citoyens</a:t>
            </a:r>
            <a:r>
              <a:rPr lang="en-US">
                <a:cs typeface="Calibri Light"/>
              </a:rPr>
              <a:t> </a:t>
            </a:r>
            <a:r>
              <a:rPr lang="en-US" err="1">
                <a:cs typeface="Calibri Light"/>
              </a:rPr>
              <a:t>ont</a:t>
            </a:r>
            <a:r>
              <a:rPr lang="en-US">
                <a:cs typeface="Calibri Light"/>
              </a:rPr>
              <a:t> le droit de vote et de </a:t>
            </a:r>
            <a:r>
              <a:rPr lang="en-US" err="1">
                <a:cs typeface="Calibri Light"/>
              </a:rPr>
              <a:t>référendum</a:t>
            </a:r>
            <a:endParaRPr lang="en-US" err="1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079B18FF-9E6B-4FEE-AA83-091D8E1FD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649133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851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1">
            <a:extLst>
              <a:ext uri="{FF2B5EF4-FFF2-40B4-BE49-F238E27FC236}">
                <a16:creationId xmlns:a16="http://schemas.microsoft.com/office/drawing/2014/main" id="{CBECFFDC-94DB-4DA3-94FE-22FEDDA8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614FA93F-7BCD-4351-B820-EE0D3371AE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91" t="7648" b="1086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8EC1A43B-D167-4E96-B7AD-61D3D9225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86623E07-B4B3-43D5-AB6E-5FD9A1C11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27"/>
          <a:stretch/>
        </p:blipFill>
        <p:spPr>
          <a:xfrm>
            <a:off x="5147732" y="93132"/>
            <a:ext cx="7044267" cy="6764867"/>
          </a:xfrm>
          <a:prstGeom prst="rect">
            <a:avLst/>
          </a:prstGeom>
        </p:spPr>
      </p:pic>
      <p:sp>
        <p:nvSpPr>
          <p:cNvPr id="108" name="Freeform 5">
            <a:extLst>
              <a:ext uri="{FF2B5EF4-FFF2-40B4-BE49-F238E27FC236}">
                <a16:creationId xmlns:a16="http://schemas.microsoft.com/office/drawing/2014/main" id="{C727912B-C157-4CDB-8486-00E702D36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tx2">
              <a:alpha val="7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A9ED87-EA7D-4E19-9185-AB88FE816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6333" y="2032000"/>
            <a:ext cx="4513792" cy="28193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>
                <a:solidFill>
                  <a:schemeClr val="bg2">
                    <a:lumMod val="75000"/>
                  </a:schemeClr>
                </a:solidFill>
              </a:rPr>
              <a:t>Regime au xvi-xvii siècles 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83C7C5-E730-4B0C-951F-D264BA163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333" y="4851399"/>
            <a:ext cx="4513792" cy="9144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cap="all">
                <a:solidFill>
                  <a:schemeClr val="bg2">
                    <a:lumMod val="75000"/>
                  </a:schemeClr>
                </a:solidFill>
              </a:rPr>
              <a:t>C'était une confédération constituée de 13 cantons </a:t>
            </a:r>
          </a:p>
        </p:txBody>
      </p:sp>
    </p:spTree>
    <p:extLst>
      <p:ext uri="{BB962C8B-B14F-4D97-AF65-F5344CB8AC3E}">
        <p14:creationId xmlns:p14="http://schemas.microsoft.com/office/powerpoint/2010/main" val="245081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BD550-46BB-4D41-AE37-48C1018B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0"/>
            <a:ext cx="6282266" cy="1456267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Comment </a:t>
            </a:r>
            <a:r>
              <a:rPr lang="en-US" err="1">
                <a:cs typeface="Calibri Light"/>
              </a:rPr>
              <a:t>étais</a:t>
            </a:r>
            <a:r>
              <a:rPr lang="en-US">
                <a:cs typeface="Calibri Light"/>
              </a:rPr>
              <a:t> </a:t>
            </a:r>
            <a:r>
              <a:rPr lang="en-US" err="1">
                <a:cs typeface="Calibri Light"/>
              </a:rPr>
              <a:t>gouverné</a:t>
            </a:r>
            <a:r>
              <a:rPr lang="en-US">
                <a:cs typeface="Calibri Light"/>
              </a:rPr>
              <a:t> le pays 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25D59-3BBC-44F1-AEEA-E28AC7E0C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2142067"/>
            <a:ext cx="6282266" cy="3649133"/>
          </a:xfrm>
        </p:spPr>
        <p:txBody>
          <a:bodyPr>
            <a:normAutofit/>
          </a:bodyPr>
          <a:lstStyle/>
          <a:p>
            <a:r>
              <a:rPr lang="en-US">
                <a:cs typeface="Calibri"/>
              </a:rPr>
              <a:t>La Suisse </a:t>
            </a:r>
            <a:r>
              <a:rPr lang="en-US" err="1">
                <a:cs typeface="Calibri"/>
              </a:rPr>
              <a:t>était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déja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démocratie</a:t>
            </a:r>
            <a:r>
              <a:rPr lang="en-US">
                <a:cs typeface="Calibri"/>
              </a:rPr>
              <a:t>, </a:t>
            </a:r>
            <a:r>
              <a:rPr lang="en-US">
                <a:ea typeface="+mn-lt"/>
                <a:cs typeface="+mn-lt"/>
              </a:rPr>
              <a:t>Johann Rudolf Wettstein</a:t>
            </a:r>
            <a:r>
              <a:rPr lang="en-US" b="1">
                <a:ea typeface="+mn-lt"/>
                <a:cs typeface="+mn-lt"/>
              </a:rPr>
              <a:t> </a:t>
            </a:r>
            <a:r>
              <a:rPr lang="en-US" err="1">
                <a:cs typeface="Calibri"/>
              </a:rPr>
              <a:t>était</a:t>
            </a:r>
            <a:r>
              <a:rPr lang="en-US">
                <a:cs typeface="Calibri"/>
              </a:rPr>
              <a:t> un des premier diplomates Suisse</a:t>
            </a:r>
            <a:endParaRPr lang="en-US"/>
          </a:p>
          <a:p>
            <a:pPr>
              <a:buClr>
                <a:srgbClr val="FFFFFF"/>
              </a:buClr>
            </a:pPr>
            <a:r>
              <a:rPr lang="en-US">
                <a:cs typeface="Calibri"/>
              </a:rPr>
              <a:t>En Suisse il y </a:t>
            </a:r>
            <a:r>
              <a:rPr lang="en-US" err="1">
                <a:cs typeface="Calibri"/>
              </a:rPr>
              <a:t>avait</a:t>
            </a:r>
            <a:r>
              <a:rPr lang="en-US">
                <a:cs typeface="Calibri"/>
              </a:rPr>
              <a:t> un president </a:t>
            </a:r>
          </a:p>
          <a:p>
            <a:pPr>
              <a:buClr>
                <a:srgbClr val="FFFFFF"/>
              </a:buClr>
            </a:pPr>
            <a:r>
              <a:rPr lang="en-US">
                <a:cs typeface="Calibri"/>
              </a:rPr>
              <a:t>La </a:t>
            </a:r>
            <a:r>
              <a:rPr lang="en-US" err="1">
                <a:cs typeface="Calibri"/>
              </a:rPr>
              <a:t>duré</a:t>
            </a:r>
            <a:r>
              <a:rPr lang="en-US">
                <a:cs typeface="Calibri"/>
              </a:rPr>
              <a:t> du </a:t>
            </a:r>
            <a:r>
              <a:rPr lang="en-US" err="1">
                <a:cs typeface="Calibri"/>
              </a:rPr>
              <a:t>mandat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présidentiel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étais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d'une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année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F089B9D-2AFC-478E-AFA4-3D6478F2FD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1" r="3850" b="-4"/>
          <a:stretch/>
        </p:blipFill>
        <p:spPr>
          <a:xfrm>
            <a:off x="7590936" y="990600"/>
            <a:ext cx="3445714" cy="4800599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4003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C75D3-2A95-4E41-97D3-CDA5053AE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609600"/>
            <a:ext cx="5147730" cy="1641987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Le droit de vote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19CEC-0ECC-47D7-9A76-C913F7317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251587"/>
            <a:ext cx="5147730" cy="3637935"/>
          </a:xfrm>
        </p:spPr>
        <p:txBody>
          <a:bodyPr>
            <a:normAutofit/>
          </a:bodyPr>
          <a:lstStyle/>
          <a:p>
            <a:r>
              <a:rPr lang="en-US">
                <a:cs typeface="Calibri"/>
              </a:rPr>
              <a:t>Il y </a:t>
            </a:r>
            <a:r>
              <a:rPr lang="en-US" err="1">
                <a:cs typeface="Calibri"/>
              </a:rPr>
              <a:t>avait</a:t>
            </a:r>
            <a:r>
              <a:rPr lang="en-US">
                <a:cs typeface="Calibri"/>
              </a:rPr>
              <a:t> que les hommes qui </a:t>
            </a:r>
            <a:r>
              <a:rPr lang="en-US" err="1">
                <a:cs typeface="Calibri"/>
              </a:rPr>
              <a:t>avait</a:t>
            </a:r>
            <a:r>
              <a:rPr lang="en-US">
                <a:cs typeface="Calibri"/>
              </a:rPr>
              <a:t> le droit de </a:t>
            </a:r>
            <a:r>
              <a:rPr lang="en-US" err="1">
                <a:cs typeface="Calibri"/>
              </a:rPr>
              <a:t>voté</a:t>
            </a:r>
            <a:r>
              <a:rPr lang="en-US">
                <a:cs typeface="Calibri"/>
              </a:rPr>
              <a:t> et tout </a:t>
            </a:r>
            <a:r>
              <a:rPr lang="en-US" err="1">
                <a:cs typeface="Calibri"/>
              </a:rPr>
              <a:t>dépendait</a:t>
            </a:r>
            <a:r>
              <a:rPr lang="en-US">
                <a:cs typeface="Calibri"/>
              </a:rPr>
              <a:t> de </a:t>
            </a:r>
            <a:r>
              <a:rPr lang="en-US" err="1">
                <a:cs typeface="Calibri"/>
              </a:rPr>
              <a:t>leur</a:t>
            </a:r>
            <a:r>
              <a:rPr lang="en-US">
                <a:cs typeface="Calibri"/>
              </a:rPr>
              <a:t> situation social et de </a:t>
            </a:r>
            <a:r>
              <a:rPr lang="en-US" err="1">
                <a:cs typeface="Calibri"/>
              </a:rPr>
              <a:t>leurs</a:t>
            </a:r>
            <a:r>
              <a:rPr lang="en-US">
                <a:cs typeface="Calibri"/>
              </a:rPr>
              <a:t> rang </a:t>
            </a:r>
            <a:r>
              <a:rPr lang="en-US" err="1">
                <a:ea typeface="+mn-lt"/>
                <a:cs typeface="+mn-lt"/>
              </a:rPr>
              <a:t>hiérarchique</a:t>
            </a:r>
            <a:r>
              <a:rPr lang="en-US">
                <a:cs typeface="Calibri"/>
              </a:rPr>
              <a:t>  </a:t>
            </a: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8EB1CA5-58C4-4B5E-8902-E47600C75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30" y="1664233"/>
            <a:ext cx="5447070" cy="3200152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6147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5">
            <a:extLst>
              <a:ext uri="{FF2B5EF4-FFF2-40B4-BE49-F238E27FC236}">
                <a16:creationId xmlns:a16="http://schemas.microsoft.com/office/drawing/2014/main" id="{F882FD0B-E9F1-4408-A3B4-5D653EBEF0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t="6391" b="902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548C99-E1C6-4755-9FC7-36EE07A4D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Les changement entre le xvii siècles et le xxi siècles 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A27E5EA-144A-45C8-B66A-31D5BAF9C1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075560"/>
              </p:ext>
            </p:extLst>
          </p:nvPr>
        </p:nvGraphicFramePr>
        <p:xfrm>
          <a:off x="958756" y="2062455"/>
          <a:ext cx="10131425" cy="3649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282215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8436-AD1D-463B-A4F2-DFA6AE633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Sources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04420-666E-40E7-B248-78E03D6AE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Clr>
                <a:srgbClr val="FFFFFF"/>
              </a:buClr>
              <a:buNone/>
            </a:pPr>
            <a:r>
              <a:rPr lang="en-US">
                <a:cs typeface="Calibri"/>
              </a:rPr>
              <a:t>Image :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 </a:t>
            </a:r>
            <a:r>
              <a:rPr lang="en-US">
                <a:ea typeface="+mn-lt"/>
                <a:cs typeface="+mn-lt"/>
              </a:rPr>
              <a:t>https://www.google.com/url?sa=i&amp;url=http%3A%2F%2Fwww.hls-dhs-dss.ch%2Ftextes%2Ff%2FF19086.php&amp;psig=AOvVaw1gRJmSwEmE5yK0nyVk7lEk&amp;ust=1617130471196000&amp;source=images&amp;cd=vfe&amp;ved=0CAIQjRxqFwoTCJD9tsuW1u8CFQAAAAAdAAAAABAD</a:t>
            </a:r>
            <a:endParaRPr lang="en-US">
              <a:cs typeface="Calibri"/>
            </a:endParaRPr>
          </a:p>
          <a:p>
            <a:pPr>
              <a:buClr>
                <a:srgbClr val="FFFFFF"/>
              </a:buClr>
            </a:pPr>
            <a:r>
              <a:rPr lang="en-US">
                <a:ea typeface="+mn-lt"/>
                <a:cs typeface="+mn-lt"/>
              </a:rPr>
              <a:t>https://www.aargauerzeitung.ch/schweiz/die-sitzordnung-im-parlament-sag-mir-wo-du-sitzt-und-ich-sage-dir-wie-wichtig-du-bist-136041635</a:t>
            </a:r>
            <a:endParaRPr lang="en-US"/>
          </a:p>
          <a:p>
            <a:pPr>
              <a:buClr>
                <a:srgbClr val="FFFFFF"/>
              </a:buClr>
            </a:pPr>
            <a:endParaRPr lang="en-US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B8AA2E-14A8-4288-8AEB-396CA44C8E94}"/>
              </a:ext>
            </a:extLst>
          </p:cNvPr>
          <p:cNvSpPr txBox="1"/>
          <p:nvPr/>
        </p:nvSpPr>
        <p:spPr>
          <a:xfrm>
            <a:off x="4804012" y="1392072"/>
            <a:ext cx="304383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https://www.ch.ch/fr/democratie/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C3A99B-5FDA-4C5E-B994-A9AFCF670BCC}"/>
              </a:ext>
            </a:extLst>
          </p:cNvPr>
          <p:cNvSpPr txBox="1"/>
          <p:nvPr/>
        </p:nvSpPr>
        <p:spPr>
          <a:xfrm>
            <a:off x="3885578" y="5572236"/>
            <a:ext cx="543176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http://www.coucoulasuisse.com/palais-federal-berne.html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F3E19E-FC76-492F-8DDB-5EF2700E2E61}"/>
              </a:ext>
            </a:extLst>
          </p:cNvPr>
          <p:cNvSpPr txBox="1"/>
          <p:nvPr/>
        </p:nvSpPr>
        <p:spPr>
          <a:xfrm>
            <a:off x="8988038" y="453251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https://www.24heures.ch/risque-zero-pour-la-photo-2021-du-conseil-federal-855629153102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F0CA82-898E-467E-A1DA-56A1622A3C48}"/>
              </a:ext>
            </a:extLst>
          </p:cNvPr>
          <p:cNvSpPr txBox="1"/>
          <p:nvPr/>
        </p:nvSpPr>
        <p:spPr>
          <a:xfrm>
            <a:off x="8864221" y="2070585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https://www.media.bk.admin.ch/wahlen/fr/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A2EAF2-86A7-42CB-B641-D9D887B8D708}"/>
              </a:ext>
            </a:extLst>
          </p:cNvPr>
          <p:cNvSpPr txBox="1"/>
          <p:nvPr/>
        </p:nvSpPr>
        <p:spPr>
          <a:xfrm>
            <a:off x="9135888" y="4689208"/>
            <a:ext cx="274320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https://blogs.letemps.ch/jonathan-luget/2020/12/13/guy-parmelin-president-de-la-confederation-suisse-en-2021/</a:t>
            </a:r>
          </a:p>
        </p:txBody>
      </p:sp>
    </p:spTree>
    <p:extLst>
      <p:ext uri="{BB962C8B-B14F-4D97-AF65-F5344CB8AC3E}">
        <p14:creationId xmlns:p14="http://schemas.microsoft.com/office/powerpoint/2010/main" val="361008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C946AC-2072-4946-A2B8-39F09D094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48C8C8-F348-4D00-852A-26DD9EBCC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55"/>
          <a:stretch/>
        </p:blipFill>
        <p:spPr>
          <a:xfrm>
            <a:off x="0" y="0"/>
            <a:ext cx="6026763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180F84-9CC0-4A13-ACE8-4D2DEBB37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2611" y="939321"/>
            <a:ext cx="3838057" cy="3912077"/>
          </a:xfrm>
        </p:spPr>
        <p:txBody>
          <a:bodyPr>
            <a:normAutofit/>
          </a:bodyPr>
          <a:lstStyle/>
          <a:p>
            <a:r>
              <a:rPr lang="en-US" sz="9600">
                <a:solidFill>
                  <a:srgbClr val="FFFFFF"/>
                </a:solidFill>
                <a:cs typeface="Calibri Light"/>
              </a:rPr>
              <a:t>Fin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456721-D61E-4554-BE54-281B58F3C8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876" y="4851399"/>
            <a:ext cx="4513792" cy="91440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>
                <a:solidFill>
                  <a:srgbClr val="FFFFFF"/>
                </a:solidFill>
                <a:cs typeface="Calibri"/>
              </a:rPr>
              <a:t>Avez-vous  des questions</a:t>
            </a:r>
          </a:p>
        </p:txBody>
      </p:sp>
      <p:sp useBgFill="1">
        <p:nvSpPr>
          <p:cNvPr id="13" name="Freeform 5">
            <a:extLst>
              <a:ext uri="{FF2B5EF4-FFF2-40B4-BE49-F238E27FC236}">
                <a16:creationId xmlns:a16="http://schemas.microsoft.com/office/drawing/2014/main" id="{559FD8B5-8CC4-4CFE-BD2A-1216B1F2C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9ECF13F4-3D2A-4F2E-9BBD-3038670D2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660E16-DCC0-4B6C-8E84-4C2925800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9130F79-611E-4458-B53E-36A257217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EA78691-46E9-469A-921B-9D16933E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A4AA196-3090-4283-ADF0-893F810858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FD33794-9D71-4B08-AE11-8B589EFBA2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8AFBF0E-867E-4181-93DF-9A13F334B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7EA8258-0459-4037-BABC-B1A0A5D705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8BB355F-363A-4046-90AF-3DDB7AA184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9334308-B9EC-41CF-8B6C-23FB134BA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0781133-0656-4918-BE6A-703C148ED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B4F93AD-8044-447B-8CAC-8A06971603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AA78689-5B7A-4420-A3DC-0EA081583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09CC934-4D78-4334-8B7F-4D0C13D6C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68DA411-6F43-42CF-8A08-B2871E3822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417563A-04A5-4952-AA6D-E503558C5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A41B232-E630-4AC7-9A97-763529D705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EABA1A2-F7BA-4FB5-AD0A-A4DBBCF6F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EA99E51-908F-4D65-AC2B-A8E75A1FE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F2D126B-7D1C-4D2C-97D5-2D8C686B78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4B20164-1C4E-4FA3-A2E5-389E74077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54E7AD9-228F-47CD-A598-CB579B489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7D2B81A-6082-4668-8AA7-F2757C8EC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469BD5F-3BFE-4BA0-A24F-7F80A73B8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24D532A-F49F-4BB9-AAA6-8B2B89CB6F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B2224AE-40A4-483D-991E-9490A01B7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D3DE117-F3FA-4657-B4A7-40DE41238F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85EA1EB-1126-463C-AD87-4FB126C6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336723-7646-4B25-9EE9-519CC8334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52B6D8B-5579-4262-9376-B702382B0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07893BD-D1AE-48C1-91A9-D478793762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C6FEEA5-8E66-4C31-92AD-01305FF48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3E18335-591C-4354-9390-DD371BB3F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51098D0-C2B4-4D61-92D5-C81DDBDA22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EACD9C3-3E01-47CF-BC68-BDAE22E30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0A5C950-6480-44E0-9D50-F193147D5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68F1BDE-24EB-4308-AB69-F353C8598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83E12EF-845B-41E6-BA82-F6CD46C0FE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646EE72-4D70-46B4-B655-74722AAC2A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2BB073B-89FD-4B47-814B-A8EE7A1EE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EE25488-63A9-43E5-A03F-2E628C3B2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BE7FDEE-BD70-4D8F-B5CE-4D03F1D00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039673A-8522-4BFC-B8B2-7F2FEAED4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7AB08C4-AF01-4D1D-90EA-A4113CFF99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C8E7B06-FF45-4365-9DF4-E8E315A5B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8F00765-F5EC-427C-A7A1-CDFA0406F2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FE1EF8A-C81D-4879-9142-3697CA0BC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80C0B62-6F07-4DD2-B308-F3C29F294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9C7C8CB-2D13-4138-B3C1-B78EC19B5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EB1BC7E-04BC-423C-843D-7C149C25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8BA62C3-B17C-4AD0-B585-1C42ED7456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B6F8BD1-22F9-4EE2-93C7-F859F3B990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B173F2AA-33AE-4A43-AFA9-50C60D6F6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16339DB1-5BB0-42C5-B12D-7555AD403D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413BF1A-CE02-41EB-8977-EBE39AE0DA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899680C-3DC7-4B71-8D34-7EE8306FE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13B57EA5-419A-4EE0-BB93-356B12F6D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7A79B15-73B1-417F-A985-25FBC893F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66DE9DC-92E2-44D8-B7D0-D1295DD8F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A9A1F3CD-685D-4541-8715-91E39B1E23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63E90F9-BD80-4805-A68E-CA56D52496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014402D-979B-4D18-9E85-4D8F6C986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A04AE49-4B0B-4908-B1DB-480F568D28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293E6AC-4EF0-4B88-AC7E-BCB112010B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344B49D-AFCD-4426-AC08-F3128282C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3B776AB-0884-47E4-AC8D-69A19A6103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1EC5397-87DB-4803-855B-44DFE9BBB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8EF0075-59DA-4C16-BF01-C65EE2DDD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ABF3642-CC62-4EA5-8A59-1AFF97A56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7715913-AE6D-4FFC-A6EC-E7EE027D2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6B78CB6-17D0-445E-A523-FD18D3BE29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783E7655-41DA-4DFA-9DEC-FD37064F0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5E953697-F897-4DE0-B735-80C721129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7C7CED19-0566-4D81-A59A-5A3561F1B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E247A59-B18F-4331-BC8D-07C3DA5E8E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F21C3132-6A07-4EB5-A00C-2176067CB1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4067D677-3FA9-4187-B1CA-F6298A917C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2E9FC80-B3E8-47CE-862C-9F6E9E598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D383F3C-A57C-472A-9E05-CCD8A4F8E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E534D376-6ABA-4DF9-BBEA-EB5A88180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4">
            <a:extLst>
              <a:ext uri="{FF2B5EF4-FFF2-40B4-BE49-F238E27FC236}">
                <a16:creationId xmlns:a16="http://schemas.microsoft.com/office/drawing/2014/main" id="{84B500DD-47E4-4926-AB59-4012161AE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5001" y="2498881"/>
            <a:ext cx="3686910" cy="307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11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Application>Microsoft Office PowerPoint</Application>
  <PresentationFormat>Widescreen</PresentationFormat>
  <Slides>12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Celestial</vt:lpstr>
      <vt:lpstr>REgime politique en suisse  </vt:lpstr>
      <vt:lpstr>Régime Actuel </vt:lpstr>
      <vt:lpstr>Comment est gouverné le pays ?</vt:lpstr>
      <vt:lpstr>Il y a plusieurs parties. </vt:lpstr>
      <vt:lpstr>Il y a un président de la confédération</vt:lpstr>
      <vt:lpstr>Les citoyens ont le droit de vote et de référendum</vt:lpstr>
      <vt:lpstr>Regime au xvi-xvii siècles </vt:lpstr>
      <vt:lpstr>Comment étais gouverné le pays </vt:lpstr>
      <vt:lpstr>Le droit de vote</vt:lpstr>
      <vt:lpstr>Les changement entre le xvii siècles et le xxi siècles </vt:lpstr>
      <vt:lpstr>Sources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revision>3</cp:revision>
  <dcterms:created xsi:type="dcterms:W3CDTF">2021-03-24T09:30:00Z</dcterms:created>
  <dcterms:modified xsi:type="dcterms:W3CDTF">2021-03-31T07:13:15Z</dcterms:modified>
</cp:coreProperties>
</file>